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425" r:id="rId2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2B2BF7"/>
    <a:srgbClr val="FEFEF4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699" autoAdjust="0"/>
  </p:normalViewPr>
  <p:slideViewPr>
    <p:cSldViewPr>
      <p:cViewPr varScale="1">
        <p:scale>
          <a:sx n="64" d="100"/>
          <a:sy n="64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0970F80-3E84-43C4-8E23-7AF375FAF5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83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D0C2279-5928-4FCC-B1D8-67EDC7C690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5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0925 w 4917"/>
                <a:gd name="T3" fmla="*/ 0 h 1000"/>
                <a:gd name="T4" fmla="*/ 23298 w 4917"/>
                <a:gd name="T5" fmla="*/ 2373 h 1000"/>
                <a:gd name="T6" fmla="*/ 20929 w 4917"/>
                <a:gd name="T7" fmla="*/ 4740 h 1000"/>
                <a:gd name="T8" fmla="*/ 0 w 4917"/>
                <a:gd name="T9" fmla="*/ 474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EF952-EF78-4749-9260-4B9782E8FC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12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3D067-DB35-4074-899B-56EF2D4705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24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7902-0A13-4FEE-A755-37EA0990BB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2508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E091-BBED-473F-8194-07A9910F9B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36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EA74-29F9-4551-BF6A-757F927E63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91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8A52-D463-4699-AA2B-B89A7306D4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63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4F7B3-378E-4D02-AD04-E2DB7543A1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0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4DD34-F88E-4C47-B018-6DC7160CA5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911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38781-18E9-4B03-80C8-11195DABC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9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D3DC-10F1-4689-8C15-4F912AD174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34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6E76A-09B3-4762-BA37-567BB8A441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E293-BC09-4873-B7B2-921A0F778D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806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A42D-11D2-4A35-870A-EB14BCC42A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253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56 w 7000"/>
                <a:gd name="T3" fmla="*/ 0 h 1000"/>
                <a:gd name="T4" fmla="*/ 383 w 7000"/>
                <a:gd name="T5" fmla="*/ 28 h 1000"/>
                <a:gd name="T6" fmla="*/ 356 w 7000"/>
                <a:gd name="T7" fmla="*/ 55 h 1000"/>
                <a:gd name="T8" fmla="*/ 0 w 7000"/>
                <a:gd name="T9" fmla="*/ 55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ジャーナリズム史</a:t>
            </a:r>
            <a:r>
              <a:rPr lang="en-US" altLang="ja-JP"/>
              <a:t>Ⅰ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5D6E2CAB-7621-41BE-A7AF-B672221A48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Article/Hansard93.htm" TargetMode="External"/><Relationship Id="rId2" Type="http://schemas.openxmlformats.org/officeDocument/2006/relationships/hyperlink" Target="http://pweb.cc.sophia.ac.jp/s-yuga/Article/1991a.ht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yurindo.co.jp/static/yurin/back/395_1.html" TargetMode="External"/><Relationship Id="rId4" Type="http://schemas.openxmlformats.org/officeDocument/2006/relationships/hyperlink" Target="http://pweb.cc.sophia.ac.jp/s-yuga/Article/Hansard93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22313" y="2781300"/>
            <a:ext cx="7772400" cy="2987675"/>
          </a:xfrm>
        </p:spPr>
        <p:txBody>
          <a:bodyPr/>
          <a:lstStyle/>
          <a:p>
            <a:pPr>
              <a:defRPr/>
            </a:pPr>
            <a:r>
              <a:rPr lang="en-US" altLang="ja-JP" sz="1800" dirty="0">
                <a:hlinkClick r:id="rId2"/>
              </a:rPr>
              <a:t>http://pweb.cc.sophia.ac.jp/s-yuga/Article/1991a.htm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>
                <a:hlinkClick r:id="rId3"/>
              </a:rPr>
              <a:t>http://pweb.cc.sophia.ac.jp/s-yuga/Article/Hansard93.htm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>
                <a:hlinkClick r:id="rId4"/>
              </a:rPr>
              <a:t>http://pweb.cc.sophia.ac.jp/s-yuga/Article/Hansard93a.htm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>
                <a:hlinkClick r:id="rId5"/>
              </a:rPr>
              <a:t>http://</a:t>
            </a:r>
            <a:r>
              <a:rPr lang="en-US" altLang="ja-JP" sz="1800" dirty="0" smtClean="0">
                <a:hlinkClick r:id="rId5"/>
              </a:rPr>
              <a:t>www.yurindo.co.jp/static/yurin/back/395_1.html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dirty="0"/>
              <a:t/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12291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722313" y="1557338"/>
            <a:ext cx="7772400" cy="1079500"/>
          </a:xfrm>
        </p:spPr>
        <p:txBody>
          <a:bodyPr/>
          <a:lstStyle/>
          <a:p>
            <a:r>
              <a:rPr lang="ja-JP" altLang="en-US" sz="3200" smtClean="0"/>
              <a:t>幕末・明治期の欧字新聞と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外国人ジャーナリスト</a:t>
            </a:r>
          </a:p>
        </p:txBody>
      </p:sp>
      <p:sp>
        <p:nvSpPr>
          <p:cNvPr id="12292" name="フッター プレースホルダー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 smtClean="0"/>
              <a:t>ジャーナリズム史</a:t>
            </a:r>
            <a:r>
              <a:rPr kumimoji="0" lang="en-US" altLang="ja-JP" sz="1200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1352</TotalTime>
  <Words>12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Times New Roman</vt:lpstr>
      <vt:lpstr>ＭＳ Ｐ明朝</vt:lpstr>
      <vt:lpstr>Arial Black</vt:lpstr>
      <vt:lpstr>Tahoma</vt:lpstr>
      <vt:lpstr>Century</vt:lpstr>
      <vt:lpstr>ＭＳ 明朝</vt:lpstr>
      <vt:lpstr>明朝体</vt:lpstr>
      <vt:lpstr>Radial</vt:lpstr>
      <vt:lpstr>http://pweb.cc.sophia.ac.jp/s-yuga/Article/1991a.htm http://pweb.cc.sophia.ac.jp/s-yuga/Article/Hansard93.htm http://pweb.cc.sophia.ac.jp/s-yuga/Article/Hansard93a.htm http://www.yurindo.co.jp/static/yurin/back/395_1.html  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ジャーナリズム史</dc:title>
  <dc:creator>Yuga</dc:creator>
  <cp:lastModifiedBy>Yuga Suzuki</cp:lastModifiedBy>
  <cp:revision>110</cp:revision>
  <cp:lastPrinted>2014-06-03T01:14:44Z</cp:lastPrinted>
  <dcterms:created xsi:type="dcterms:W3CDTF">1999-02-01T04:45:47Z</dcterms:created>
  <dcterms:modified xsi:type="dcterms:W3CDTF">2014-06-09T13:02:18Z</dcterms:modified>
</cp:coreProperties>
</file>