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"/>
  </p:notesMasterIdLst>
  <p:handoutMasterIdLst>
    <p:handoutMasterId r:id="rId7"/>
  </p:handoutMasterIdLst>
  <p:sldIdLst>
    <p:sldId id="367" r:id="rId2"/>
    <p:sldId id="368" r:id="rId3"/>
    <p:sldId id="369" r:id="rId4"/>
    <p:sldId id="371" r:id="rId5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4"/>
    <a:srgbClr val="000000"/>
    <a:srgbClr val="2B2BF7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5" autoAdjust="0"/>
    <p:restoredTop sz="94747" autoAdjust="0"/>
  </p:normalViewPr>
  <p:slideViewPr>
    <p:cSldViewPr>
      <p:cViewPr varScale="1">
        <p:scale>
          <a:sx n="62" d="100"/>
          <a:sy n="62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147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147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2CD656-9622-47C5-84F9-C28C8EE6B6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80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756" y="0"/>
            <a:ext cx="2985407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959" y="4760284"/>
            <a:ext cx="5050247" cy="450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966"/>
            <a:ext cx="2985408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756" y="9518966"/>
            <a:ext cx="2985407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06784E-180B-425C-959E-35B826C9BF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75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7A1C63-6D71-49F4-B018-0A6F3F3D110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A7669-0E87-498A-BA50-7FB9200DF55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3E48F-BFBB-46E8-BBAB-98AAF5BC16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0CD97-226B-4301-8DFC-5BE332CD35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8671A-70E7-4B56-BCF0-D01A62D29D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74699-A945-48A0-A808-4CC835C8F4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9320C1-5832-4044-A74F-FE5319F7AB5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朴政権の言論政策を手本：「言論基本法」</a:t>
            </a:r>
            <a:endParaRPr kumimoji="1" lang="en-US" altLang="ja-JP" sz="2800" dirty="0"/>
          </a:p>
          <a:p>
            <a:r>
              <a:rPr kumimoji="1" lang="ja-JP" altLang="en-US" sz="2800" dirty="0"/>
              <a:t>言論社の統廃合</a:t>
            </a:r>
            <a:r>
              <a:rPr lang="ja-JP" altLang="en-US" sz="2800" dirty="0"/>
              <a:t>：</a:t>
            </a:r>
            <a:r>
              <a:rPr lang="en-US" altLang="ja-JP" sz="2800" dirty="0"/>
              <a:t>6</a:t>
            </a:r>
            <a:r>
              <a:rPr lang="ja-JP" altLang="en-US" sz="2800" dirty="0"/>
              <a:t>紙、１通信社、一道一紙；</a:t>
            </a:r>
            <a:endParaRPr lang="en-US" altLang="ja-JP" sz="2800" dirty="0"/>
          </a:p>
          <a:p>
            <a:r>
              <a:rPr lang="ja-JP" altLang="en-US" sz="2800" dirty="0"/>
              <a:t>新聞の発行停止、記者の追放</a:t>
            </a:r>
            <a:endParaRPr lang="en-US" altLang="ja-JP" sz="2800" dirty="0"/>
          </a:p>
          <a:p>
            <a:r>
              <a:rPr kumimoji="1" lang="ja-JP" altLang="en-US" sz="2800" dirty="0"/>
              <a:t>二種以上のマスコミ企業の兼営禁止</a:t>
            </a:r>
            <a:endParaRPr kumimoji="1" lang="en-US" altLang="ja-JP" sz="2800" dirty="0"/>
          </a:p>
          <a:p>
            <a:r>
              <a:rPr lang="ja-JP" altLang="en-US" sz="2800" dirty="0"/>
              <a:t>放送局２局：</a:t>
            </a:r>
            <a:r>
              <a:rPr lang="en-US" altLang="ja-JP" sz="2800" dirty="0"/>
              <a:t>KBS,MBC</a:t>
            </a:r>
            <a:r>
              <a:rPr lang="ja-JP" altLang="en-US" sz="2800" dirty="0"/>
              <a:t>；</a:t>
            </a:r>
            <a:r>
              <a:rPr lang="en-US" altLang="ja-JP" sz="2800" dirty="0"/>
              <a:t>KOBACO</a:t>
            </a:r>
          </a:p>
          <a:p>
            <a:r>
              <a:rPr kumimoji="1" lang="ja-JP" altLang="en-US" sz="2800" dirty="0"/>
              <a:t>三大紙の急成長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3200" dirty="0"/>
              <a:t>全斗煥政権による言論統制（</a:t>
            </a:r>
            <a:r>
              <a:rPr lang="en-US" altLang="ja-JP" sz="3200" dirty="0"/>
              <a:t>1980-1988</a:t>
            </a:r>
            <a:r>
              <a:rPr lang="ja-JP" altLang="ja-JP" sz="3200" dirty="0"/>
              <a:t>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1039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en-US" altLang="ja-JP" sz="2800" dirty="0"/>
              <a:t>1987.6.29:</a:t>
            </a:r>
            <a:r>
              <a:rPr lang="ja-JP" altLang="en-US" sz="2800" dirty="0"/>
              <a:t>「民主化</a:t>
            </a:r>
            <a:r>
              <a:rPr lang="ja-JP" altLang="ja-JP" sz="2800" dirty="0"/>
              <a:t>宣言</a:t>
            </a:r>
            <a:r>
              <a:rPr lang="ja-JP" altLang="en-US" sz="2800" dirty="0"/>
              <a:t>」</a:t>
            </a:r>
            <a:endParaRPr lang="en-US" altLang="ja-JP" sz="2800" dirty="0"/>
          </a:p>
          <a:p>
            <a:r>
              <a:rPr lang="en-US" altLang="ja-JP" sz="2800" dirty="0"/>
              <a:t>1987.11:</a:t>
            </a:r>
            <a:r>
              <a:rPr lang="ja-JP" altLang="en-US" dirty="0"/>
              <a:t>「言論基本法」廃止</a:t>
            </a:r>
            <a:endParaRPr lang="en-US" altLang="ja-JP" dirty="0"/>
          </a:p>
          <a:p>
            <a:r>
              <a:rPr lang="en-US" altLang="ja-JP" sz="2800" dirty="0"/>
              <a:t>1988.5 『</a:t>
            </a:r>
            <a:r>
              <a:rPr lang="ja-JP" altLang="en-US" sz="2800" dirty="0"/>
              <a:t>ハンギョレ新聞</a:t>
            </a:r>
            <a:r>
              <a:rPr lang="en-US" altLang="ja-JP" sz="2800" dirty="0"/>
              <a:t>』</a:t>
            </a:r>
            <a:r>
              <a:rPr lang="ja-JP" altLang="en-US" sz="2800" dirty="0"/>
              <a:t>（現ハンギョレ）創刊</a:t>
            </a:r>
            <a:endParaRPr lang="en-US" altLang="ja-JP" sz="28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ja-JP" altLang="ja-JP" sz="3200" b="0" dirty="0">
                <a:effectLst/>
              </a:rPr>
              <a:t>盧泰愚政権による言論の自由推進と三大紙の権力化（</a:t>
            </a:r>
            <a:r>
              <a:rPr lang="en-US" altLang="ja-JP" sz="3200" b="0" dirty="0">
                <a:effectLst/>
              </a:rPr>
              <a:t>1988</a:t>
            </a:r>
            <a:r>
              <a:rPr lang="ja-JP" altLang="ja-JP" sz="3200" b="0" dirty="0">
                <a:effectLst/>
              </a:rPr>
              <a:t>－</a:t>
            </a:r>
            <a:r>
              <a:rPr lang="en-US" altLang="ja-JP" sz="3200" b="0" dirty="0">
                <a:effectLst/>
              </a:rPr>
              <a:t>1993</a:t>
            </a:r>
            <a:r>
              <a:rPr lang="ja-JP" altLang="ja-JP" sz="3200" b="0" dirty="0">
                <a:effectLst/>
              </a:rPr>
              <a:t>）</a:t>
            </a:r>
            <a:endParaRPr kumimoji="1" lang="ja-JP" altLang="en-US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958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sz="2800" dirty="0"/>
              <a:t>金泳三政権の言論対策と三大紙との癒着</a:t>
            </a:r>
            <a:r>
              <a:rPr lang="ja-JP" altLang="ja-JP" sz="1600" dirty="0"/>
              <a:t>（</a:t>
            </a:r>
            <a:r>
              <a:rPr lang="en-US" altLang="ja-JP" sz="1600" dirty="0"/>
              <a:t>1993</a:t>
            </a:r>
            <a:r>
              <a:rPr lang="ja-JP" altLang="ja-JP" sz="1600" dirty="0"/>
              <a:t>－</a:t>
            </a:r>
            <a:r>
              <a:rPr lang="en-US" altLang="ja-JP" sz="1600" dirty="0"/>
              <a:t>1998</a:t>
            </a:r>
            <a:r>
              <a:rPr lang="ja-JP" altLang="ja-JP" sz="1600" dirty="0"/>
              <a:t>）</a:t>
            </a:r>
            <a:endParaRPr lang="en-US" altLang="ja-JP" sz="1600" dirty="0"/>
          </a:p>
          <a:p>
            <a:pPr marL="566928" indent="-457200">
              <a:buFont typeface="+mj-lt"/>
              <a:buAutoNum type="arabicPeriod"/>
            </a:pPr>
            <a:r>
              <a:rPr lang="ja-JP" altLang="en-US" sz="2400" dirty="0"/>
              <a:t>マス・メディア人事に介入：権力化したメディアを最大限に利用</a:t>
            </a:r>
            <a:endParaRPr lang="en-US" altLang="ja-JP" sz="2400" dirty="0"/>
          </a:p>
          <a:p>
            <a:pPr marL="566928" indent="-457200">
              <a:buFont typeface="+mj-lt"/>
              <a:buAutoNum type="arabicPeriod"/>
            </a:pPr>
            <a:r>
              <a:rPr lang="ja-JP" altLang="en-US" sz="2400" dirty="0"/>
              <a:t>放送分野での多メディア・多チャンネル化</a:t>
            </a:r>
            <a:endParaRPr lang="en-US" altLang="ja-JP" sz="2400" dirty="0"/>
          </a:p>
          <a:p>
            <a:pPr marL="566928" indent="-457200">
              <a:buFont typeface="+mj-lt"/>
              <a:buAutoNum type="arabicPeriod"/>
            </a:pPr>
            <a:r>
              <a:rPr lang="ja-JP" altLang="en-US" sz="2400" dirty="0"/>
              <a:t>「聖域」であった言論機関への税務調査</a:t>
            </a:r>
            <a:endParaRPr lang="ja-JP" altLang="ja-JP" sz="2000" dirty="0"/>
          </a:p>
          <a:p>
            <a:r>
              <a:rPr lang="ja-JP" altLang="ja-JP" sz="2800" dirty="0"/>
              <a:t>金大中政権の言論対策と三大紙との対立</a:t>
            </a:r>
            <a:r>
              <a:rPr lang="ja-JP" altLang="ja-JP" sz="1600" dirty="0"/>
              <a:t>（</a:t>
            </a:r>
            <a:r>
              <a:rPr lang="en-US" altLang="ja-JP" sz="1600" dirty="0"/>
              <a:t>1998</a:t>
            </a:r>
            <a:r>
              <a:rPr lang="ja-JP" altLang="ja-JP" sz="1600" dirty="0"/>
              <a:t>－</a:t>
            </a:r>
            <a:r>
              <a:rPr lang="en-US" altLang="ja-JP" sz="1600" dirty="0"/>
              <a:t>2003</a:t>
            </a:r>
            <a:r>
              <a:rPr lang="ja-JP" altLang="ja-JP" sz="1600" dirty="0"/>
              <a:t>）</a:t>
            </a:r>
            <a:endParaRPr lang="en-US" altLang="ja-JP" sz="1600" dirty="0"/>
          </a:p>
          <a:p>
            <a:r>
              <a:rPr lang="ja-JP" altLang="en-US" sz="2400" dirty="0"/>
              <a:t>民主化の促進⇒言論改革を強調</a:t>
            </a:r>
            <a:endParaRPr lang="en-US" altLang="ja-JP" sz="2400" dirty="0"/>
          </a:p>
          <a:p>
            <a:pPr marL="566928" indent="-457200">
              <a:buFont typeface="+mj-lt"/>
              <a:buAutoNum type="arabicPeriod"/>
            </a:pPr>
            <a:r>
              <a:rPr lang="ja-JP" altLang="en-US" sz="2000" dirty="0"/>
              <a:t>肥大化の抑止</a:t>
            </a:r>
            <a:endParaRPr lang="en-US" altLang="ja-JP" sz="2000" dirty="0"/>
          </a:p>
          <a:p>
            <a:pPr marL="566928" indent="-457200">
              <a:buFont typeface="+mj-lt"/>
              <a:buAutoNum type="arabicPeriod"/>
            </a:pPr>
            <a:r>
              <a:rPr lang="ja-JP" altLang="en-US" sz="2000" dirty="0"/>
              <a:t>三大紙</a:t>
            </a:r>
            <a:r>
              <a:rPr lang="en-US" altLang="ja-JP" sz="2000" dirty="0"/>
              <a:t>×</a:t>
            </a:r>
            <a:r>
              <a:rPr lang="ja-JP" altLang="en-US" sz="2000" dirty="0"/>
              <a:t>ハンギョレ・京郷・ソウル新聞</a:t>
            </a:r>
            <a:r>
              <a:rPr lang="en-US" altLang="ja-JP" sz="2000" dirty="0"/>
              <a:t>/KBS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MBS</a:t>
            </a:r>
          </a:p>
          <a:p>
            <a:r>
              <a:rPr lang="ja-JP" altLang="en-US" sz="2800" dirty="0"/>
              <a:t>権力化する三大紙</a:t>
            </a:r>
            <a:endParaRPr lang="ja-JP" altLang="ja-JP" sz="2800" dirty="0"/>
          </a:p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 sz="3200" dirty="0">
                <a:effectLst/>
              </a:rPr>
              <a:t>金泳三政権</a:t>
            </a:r>
            <a:r>
              <a:rPr lang="ja-JP" altLang="en-US" sz="3200" dirty="0">
                <a:effectLst/>
              </a:rPr>
              <a:t>・金大中</a:t>
            </a:r>
            <a:r>
              <a:rPr lang="ja-JP" altLang="ja-JP" sz="3200" dirty="0">
                <a:effectLst/>
              </a:rPr>
              <a:t>の言論統制</a:t>
            </a:r>
            <a:r>
              <a:rPr lang="ja-JP" altLang="ja-JP" sz="2400" dirty="0">
                <a:effectLst/>
              </a:rPr>
              <a:t>（</a:t>
            </a:r>
            <a:r>
              <a:rPr lang="en-US" altLang="ja-JP" sz="2400" dirty="0"/>
              <a:t>1993</a:t>
            </a:r>
            <a:r>
              <a:rPr lang="ja-JP" altLang="ja-JP" sz="2400" dirty="0"/>
              <a:t>－</a:t>
            </a:r>
            <a:r>
              <a:rPr lang="en-US" altLang="ja-JP" sz="2400" dirty="0"/>
              <a:t>2003</a:t>
            </a:r>
            <a:r>
              <a:rPr lang="ja-JP" altLang="ja-JP" sz="2400" dirty="0"/>
              <a:t>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956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/>
              <a:t>盧泰愚のメディア改革</a:t>
            </a:r>
            <a:endParaRPr lang="en-US" altLang="ja-JP" sz="2400" dirty="0"/>
          </a:p>
          <a:p>
            <a:pPr marL="624078" indent="-514350">
              <a:buFont typeface="+mj-lt"/>
              <a:buAutoNum type="arabicPeriod"/>
            </a:pPr>
            <a:r>
              <a:rPr lang="ja-JP" altLang="en-US" sz="2400" dirty="0"/>
              <a:t>記者室の解体</a:t>
            </a:r>
            <a:endParaRPr lang="en-US" altLang="ja-JP" sz="2400" dirty="0"/>
          </a:p>
          <a:p>
            <a:pPr marL="624078" indent="-514350">
              <a:buFont typeface="+mj-lt"/>
              <a:buAutoNum type="arabicPeriod"/>
            </a:pPr>
            <a:r>
              <a:rPr lang="ja-JP" altLang="en-US" sz="2400" dirty="0"/>
              <a:t>新聞などの自由と機能保障に関する法律制定</a:t>
            </a:r>
            <a:endParaRPr lang="en-US" altLang="ja-JP" sz="2400" dirty="0"/>
          </a:p>
          <a:p>
            <a:pPr marL="624078" indent="-514350">
              <a:buFont typeface="+mj-lt"/>
              <a:buAutoNum type="arabicPeriod"/>
            </a:pPr>
            <a:r>
              <a:rPr lang="ja-JP" altLang="en-US" sz="2400" dirty="0"/>
              <a:t>インターネットの活用による市民言論の育成</a:t>
            </a:r>
            <a:endParaRPr lang="en-US" altLang="ja-JP" sz="2400" dirty="0"/>
          </a:p>
          <a:p>
            <a:pPr marL="624078" indent="-514350">
              <a:buFont typeface="+mj-lt"/>
              <a:buAutoNum type="arabicPeriod"/>
            </a:pPr>
            <a:endParaRPr lang="en-US" altLang="ja-JP" sz="2400" dirty="0"/>
          </a:p>
          <a:p>
            <a:pPr marL="109728" indent="0">
              <a:buNone/>
            </a:pPr>
            <a:r>
              <a:rPr lang="ja-JP" altLang="en-US" sz="3700" dirty="0">
                <a:latin typeface="+mj-ea"/>
                <a:ea typeface="+mj-ea"/>
              </a:rPr>
              <a:t>李明博政権のメディア対策と三大紙</a:t>
            </a:r>
            <a:r>
              <a:rPr lang="en-US" altLang="ja-JP" sz="3600" dirty="0">
                <a:latin typeface="+mj-ea"/>
                <a:ea typeface="+mj-ea"/>
              </a:rPr>
              <a:t>(2008-12)</a:t>
            </a:r>
          </a:p>
          <a:p>
            <a:r>
              <a:rPr lang="ja-JP" altLang="en-US" sz="2400" dirty="0"/>
              <a:t>三大紙の肥大化再開</a:t>
            </a:r>
            <a:endParaRPr lang="en-US" altLang="ja-JP" sz="2400" dirty="0"/>
          </a:p>
          <a:p>
            <a:r>
              <a:rPr lang="ja-JP" altLang="en-US" sz="2400" dirty="0"/>
              <a:t>改正メディア関連法：放送・通信企業の拡大；新聞社らの参入</a:t>
            </a:r>
            <a:endParaRPr lang="en-US" altLang="ja-JP" sz="2400" dirty="0"/>
          </a:p>
          <a:p>
            <a:r>
              <a:rPr lang="ja-JP" altLang="en-US" sz="2400" dirty="0"/>
              <a:t>放送・コンテンツ産業の育成</a:t>
            </a:r>
          </a:p>
          <a:p>
            <a:pPr marL="624078" indent="-514350">
              <a:buFont typeface="+mj-lt"/>
              <a:buAutoNum type="arabicPeriod"/>
            </a:pPr>
            <a:endParaRPr lang="en-US" altLang="ja-JP" sz="2400" dirty="0"/>
          </a:p>
          <a:p>
            <a:pPr marL="109728" indent="0">
              <a:buNone/>
            </a:pP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外国ジャーナリズム</a:t>
            </a:r>
            <a:r>
              <a:rPr lang="en-US" altLang="ja-JP"/>
              <a:t>Ⅰa(2015)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0" dirty="0">
                <a:effectLst/>
              </a:rPr>
              <a:t>盧武鉉政権のメディア改革と三大紙</a:t>
            </a:r>
            <a:r>
              <a:rPr kumimoji="1" lang="en-US" altLang="ja-JP" sz="3600" b="0" dirty="0">
                <a:effectLst/>
              </a:rPr>
              <a:t>(2003-08)</a:t>
            </a:r>
            <a:endParaRPr kumimoji="1" lang="ja-JP" altLang="en-US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458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300</Words>
  <Application>Microsoft Office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ＭＳ Ｐゴシック</vt:lpstr>
      <vt:lpstr>ＭＳ Ｐ明朝</vt:lpstr>
      <vt:lpstr>Arial</vt:lpstr>
      <vt:lpstr>Lucida Sans Unicode</vt:lpstr>
      <vt:lpstr>Times New Roman</vt:lpstr>
      <vt:lpstr>Verdana</vt:lpstr>
      <vt:lpstr>Wingdings 2</vt:lpstr>
      <vt:lpstr>Wingdings 3</vt:lpstr>
      <vt:lpstr>ビジネス</vt:lpstr>
      <vt:lpstr>全斗煥政権による言論統制（1980-1988）</vt:lpstr>
      <vt:lpstr>盧泰愚政権による言論の自由推進と三大紙の権力化（1988－1993）</vt:lpstr>
      <vt:lpstr>金泳三政権・金大中の言論統制（1993－2003）</vt:lpstr>
      <vt:lpstr>盧武鉉政権のメディア改革と三大紙(2003-08)</vt:lpstr>
    </vt:vector>
  </TitlesOfParts>
  <Company>Sophia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</dc:title>
  <dc:creator>Yuga</dc:creator>
  <cp:lastModifiedBy>鈴木雄雅</cp:lastModifiedBy>
  <cp:revision>139</cp:revision>
  <cp:lastPrinted>2015-10-15T15:52:05Z</cp:lastPrinted>
  <dcterms:created xsi:type="dcterms:W3CDTF">1999-02-01T04:45:47Z</dcterms:created>
  <dcterms:modified xsi:type="dcterms:W3CDTF">2016-10-20T12:34:12Z</dcterms:modified>
</cp:coreProperties>
</file>