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DCD56B-AB5B-40F3-A611-5AFFF18D1678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28F1FB-1115-43CF-A987-0C5D8184F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52736"/>
          </a:xfrm>
        </p:spPr>
        <p:txBody>
          <a:bodyPr/>
          <a:lstStyle/>
          <a:p>
            <a:r>
              <a:rPr kumimoji="1" lang="ja-JP" altLang="en-US" dirty="0" smtClean="0"/>
              <a:t>昭和：</a:t>
            </a:r>
            <a:r>
              <a:rPr lang="ja-JP" altLang="en-US" dirty="0"/>
              <a:t>２</a:t>
            </a:r>
            <a:r>
              <a:rPr kumimoji="1" lang="ja-JP" altLang="en-US" dirty="0" smtClean="0"/>
              <a:t>つの「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年間」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昭和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(1931)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(1945)</a:t>
            </a:r>
          </a:p>
          <a:p>
            <a:r>
              <a:rPr lang="ja-JP" altLang="en-US" dirty="0" smtClean="0"/>
              <a:t>昭和</a:t>
            </a:r>
            <a:r>
              <a:rPr lang="en-US" altLang="ja-JP" dirty="0" smtClean="0"/>
              <a:t>35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(1960)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(1974)</a:t>
            </a:r>
          </a:p>
          <a:p>
            <a:r>
              <a:rPr kumimoji="1" lang="ja-JP" altLang="en-US" dirty="0" smtClean="0"/>
              <a:t>保坂正康「昭和史のかたち」（毎日</a:t>
            </a:r>
            <a:r>
              <a:rPr kumimoji="1" lang="en-US" altLang="ja-JP" dirty="0" smtClean="0"/>
              <a:t>12/09/03)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85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自らの足元を支える土台を常に忘却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539553" y="1772816"/>
            <a:ext cx="3816424" cy="4353664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軍事主導体制の</a:t>
            </a:r>
            <a:r>
              <a:rPr lang="ja-JP" altLang="en-US" dirty="0" smtClean="0">
                <a:solidFill>
                  <a:srgbClr val="FF0000"/>
                </a:solidFill>
              </a:rPr>
              <a:t>時代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sz="2200" dirty="0" smtClean="0"/>
              <a:t>満州事変－太平洋戦争</a:t>
            </a:r>
            <a:endParaRPr lang="en-US" altLang="ja-JP" sz="2200" dirty="0" smtClean="0"/>
          </a:p>
          <a:p>
            <a:r>
              <a:rPr kumimoji="1" lang="ja-JP" altLang="en-US" sz="2200" dirty="0"/>
              <a:t>大日本</a:t>
            </a:r>
            <a:r>
              <a:rPr kumimoji="1" lang="ja-JP" altLang="en-US" sz="2200" dirty="0" smtClean="0"/>
              <a:t>帝国の解体</a:t>
            </a:r>
            <a:endParaRPr kumimoji="1" lang="en-US" altLang="ja-JP" sz="2200" dirty="0" smtClean="0"/>
          </a:p>
          <a:p>
            <a:r>
              <a:rPr kumimoji="1" lang="ja-JP" altLang="en-US" sz="2200" dirty="0" smtClean="0"/>
              <a:t>短期間に世界に冠たる軍事国家（日清・日露・第一次大戦）</a:t>
            </a:r>
            <a:endParaRPr kumimoji="1" lang="en-US" altLang="ja-JP" sz="2200" dirty="0" smtClean="0"/>
          </a:p>
          <a:p>
            <a:r>
              <a:rPr lang="ja-JP" altLang="en-US" sz="2200" dirty="0"/>
              <a:t>全て</a:t>
            </a:r>
            <a:r>
              <a:rPr lang="ja-JP" altLang="en-US" sz="2200" dirty="0" smtClean="0"/>
              <a:t>を軍事に収斂する国家を作り上げて失敗</a:t>
            </a:r>
            <a:endParaRPr lang="en-US" altLang="ja-JP" sz="2200" dirty="0" smtClean="0"/>
          </a:p>
          <a:p>
            <a:r>
              <a:rPr lang="ja-JP" altLang="en-US" sz="2200" dirty="0" smtClean="0"/>
              <a:t>「満蒙は日本の生命線」</a:t>
            </a:r>
            <a:endParaRPr lang="en-US" altLang="ja-JP" sz="2200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4"/>
          </p:nvPr>
        </p:nvSpPr>
        <p:spPr>
          <a:xfrm>
            <a:off x="4645152" y="1772816"/>
            <a:ext cx="4247328" cy="435366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600" dirty="0" smtClean="0">
                <a:solidFill>
                  <a:srgbClr val="FF0000"/>
                </a:solidFill>
              </a:rPr>
              <a:t>経済主導体制の時代</a:t>
            </a:r>
            <a:endParaRPr kumimoji="1" lang="en-US" altLang="ja-JP" sz="26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所得倍増</a:t>
            </a:r>
            <a:r>
              <a:rPr kumimoji="1" lang="ja-JP" altLang="en-US" dirty="0" smtClean="0"/>
              <a:t>計画</a:t>
            </a:r>
            <a:r>
              <a:rPr kumimoji="1" lang="en-US" altLang="ja-JP" dirty="0" smtClean="0"/>
              <a:t>;</a:t>
            </a:r>
            <a:r>
              <a:rPr lang="ja-JP" altLang="en-US" dirty="0" smtClean="0"/>
              <a:t>高度</a:t>
            </a:r>
            <a:r>
              <a:rPr lang="ja-JP" altLang="en-US" dirty="0"/>
              <a:t>成長</a:t>
            </a:r>
            <a:r>
              <a:rPr lang="ja-JP" altLang="en-US" dirty="0" smtClean="0"/>
              <a:t>経済策</a:t>
            </a:r>
            <a:endParaRPr lang="en-US" altLang="ja-JP" dirty="0" smtClean="0"/>
          </a:p>
          <a:p>
            <a:r>
              <a:rPr kumimoji="1" lang="ja-JP" altLang="en-US" dirty="0" smtClean="0"/>
              <a:t>米・西独・英・仏（</a:t>
            </a:r>
            <a:r>
              <a:rPr kumimoji="1" lang="en-US" altLang="ja-JP" dirty="0" smtClean="0"/>
              <a:t>65)</a:t>
            </a:r>
          </a:p>
          <a:p>
            <a:pPr marL="0" indent="0">
              <a:buNone/>
            </a:pPr>
            <a:r>
              <a:rPr lang="ja-JP" altLang="en-US" dirty="0" smtClean="0"/>
              <a:t>→世界第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位の</a:t>
            </a:r>
            <a:r>
              <a:rPr lang="en-US" altLang="ja-JP" dirty="0" smtClean="0"/>
              <a:t>GNP(70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ja-JP" altLang="en-US" dirty="0" smtClean="0"/>
              <a:t>　　奇跡の日本経済</a:t>
            </a:r>
            <a:endParaRPr lang="en-US" altLang="ja-JP" dirty="0" smtClean="0"/>
          </a:p>
          <a:p>
            <a:r>
              <a:rPr lang="ja-JP" altLang="en-US" dirty="0" smtClean="0"/>
              <a:t>東京オリンピック</a:t>
            </a:r>
            <a:r>
              <a:rPr lang="en-US" altLang="ja-JP" dirty="0"/>
              <a:t>(64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と大阪万博</a:t>
            </a:r>
            <a:r>
              <a:rPr lang="en-US" altLang="ja-JP" dirty="0" smtClean="0"/>
              <a:t>(70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の成功</a:t>
            </a:r>
            <a:endParaRPr lang="en-US" altLang="ja-JP" dirty="0" smtClean="0"/>
          </a:p>
          <a:p>
            <a:r>
              <a:rPr kumimoji="1" lang="ja-JP" altLang="en-US" dirty="0" smtClean="0"/>
              <a:t>第一次オイルショック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モノ不足</a:t>
            </a:r>
            <a:r>
              <a:rPr kumimoji="1" lang="en-US" altLang="ja-JP" dirty="0" smtClean="0"/>
              <a:t>/</a:t>
            </a:r>
            <a:r>
              <a:rPr lang="ja-JP" altLang="en-US" dirty="0" smtClean="0"/>
              <a:t>狂乱物価</a:t>
            </a:r>
            <a:r>
              <a:rPr lang="en-US" altLang="ja-JP" dirty="0" smtClean="0"/>
              <a:t>/</a:t>
            </a:r>
            <a:r>
              <a:rPr lang="ja-JP" altLang="en-US" dirty="0" smtClean="0"/>
              <a:t>金融引き締め政策</a:t>
            </a:r>
            <a:endParaRPr lang="en-US" altLang="ja-JP" dirty="0" smtClean="0"/>
          </a:p>
          <a:p>
            <a:r>
              <a:rPr kumimoji="1" lang="ja-JP" altLang="en-US" dirty="0"/>
              <a:t>戦後初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マイナス</a:t>
            </a:r>
            <a:r>
              <a:rPr kumimoji="1" lang="ja-JP" altLang="en-US" dirty="0" smtClean="0"/>
              <a:t>成長</a:t>
            </a:r>
            <a:r>
              <a:rPr kumimoji="1" lang="en-US" altLang="ja-JP" dirty="0" smtClean="0"/>
              <a:t>(74)</a:t>
            </a:r>
            <a:endParaRPr lang="en-US" altLang="ja-JP" dirty="0"/>
          </a:p>
          <a:p>
            <a:r>
              <a:rPr lang="ja-JP" altLang="en-US" dirty="0" smtClean="0"/>
              <a:t>崩壊：石油に対する過剰な思い込み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7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39553" y="2132856"/>
            <a:ext cx="7740848" cy="417646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軍事</a:t>
            </a:r>
            <a:r>
              <a:rPr lang="ja-JP" altLang="en-US" dirty="0"/>
              <a:t>主導</a:t>
            </a:r>
            <a:r>
              <a:rPr lang="ja-JP" altLang="en-US" dirty="0" smtClean="0"/>
              <a:t>体制も経済主導体制も、短期間に頂点に上りつめるために、</a:t>
            </a:r>
            <a:r>
              <a:rPr lang="ja-JP" altLang="en-US" dirty="0"/>
              <a:t>冷静さや客観的思考、自責の念を忘れる</a:t>
            </a:r>
          </a:p>
          <a:p>
            <a:r>
              <a:rPr lang="ja-JP" altLang="en-US" dirty="0"/>
              <a:t>公害</a:t>
            </a:r>
            <a:r>
              <a:rPr lang="ja-JP" altLang="en-US" dirty="0" smtClean="0"/>
              <a:t>に</a:t>
            </a:r>
            <a:r>
              <a:rPr lang="ja-JP" altLang="en-US" dirty="0"/>
              <a:t>目</a:t>
            </a:r>
            <a:r>
              <a:rPr lang="ja-JP" altLang="en-US" dirty="0" smtClean="0"/>
              <a:t>を</a:t>
            </a:r>
            <a:r>
              <a:rPr lang="ja-JP" altLang="en-US" dirty="0"/>
              <a:t>つぶり</a:t>
            </a:r>
            <a:r>
              <a:rPr lang="ja-JP" altLang="en-US" dirty="0" smtClean="0"/>
              <a:t>、社会に有用性をもたぬ事象すべてを切り捨てて直進</a:t>
            </a:r>
            <a:endParaRPr lang="en-US" altLang="ja-JP" dirty="0" smtClean="0"/>
          </a:p>
          <a:p>
            <a:r>
              <a:rPr lang="ja-JP" altLang="en-US" dirty="0"/>
              <a:t>軍事主導</a:t>
            </a:r>
            <a:r>
              <a:rPr lang="ja-JP" altLang="en-US" dirty="0" smtClean="0"/>
              <a:t>体制下の被抑圧者（エコノミスト、文民官僚、企業経営者）→高度経済成長に能力を発揮：軍事体制への趣旨返しか；軍隊式の経営</a:t>
            </a:r>
            <a:endParaRPr lang="en-US" altLang="ja-JP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ひとたび目標を定めるとその地点</a:t>
            </a:r>
            <a:r>
              <a:rPr lang="ja-JP" altLang="en-US" sz="3600" dirty="0" smtClean="0"/>
              <a:t>まで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脇目</a:t>
            </a:r>
            <a:r>
              <a:rPr lang="ja-JP" altLang="en-US" sz="3600" dirty="0"/>
              <a:t>もふらずに懸命に</a:t>
            </a:r>
            <a:r>
              <a:rPr lang="ja-JP" altLang="en-US" sz="3600" dirty="0" smtClean="0"/>
              <a:t>走り続ける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216</Words>
  <Application>Microsoft Office PowerPoint</Application>
  <PresentationFormat>画面に合わせる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ウェーブ</vt:lpstr>
      <vt:lpstr>昭和：２つの「14年間」</vt:lpstr>
      <vt:lpstr>自らの足元を支える土台を常に忘却</vt:lpstr>
      <vt:lpstr>ひとたび目標を定めるとその地点まで 脇目もふらずに懸命に走り続ける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昭和：2つの14年間</dc:title>
  <dc:creator>syuga</dc:creator>
  <cp:lastModifiedBy>Yuga Suzuki</cp:lastModifiedBy>
  <cp:revision>9</cp:revision>
  <dcterms:created xsi:type="dcterms:W3CDTF">2012-09-04T01:20:46Z</dcterms:created>
  <dcterms:modified xsi:type="dcterms:W3CDTF">2012-10-23T01:37:55Z</dcterms:modified>
</cp:coreProperties>
</file>