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94" r:id="rId2"/>
    <p:sldId id="335" r:id="rId3"/>
    <p:sldId id="336" r:id="rId4"/>
    <p:sldId id="337" r:id="rId5"/>
    <p:sldId id="338" r:id="rId6"/>
    <p:sldId id="339" r:id="rId7"/>
    <p:sldId id="340" r:id="rId8"/>
    <p:sldId id="341" r:id="rId9"/>
    <p:sldId id="342" r:id="rId10"/>
    <p:sldId id="343" r:id="rId11"/>
    <p:sldId id="373" r:id="rId12"/>
    <p:sldId id="374" r:id="rId13"/>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38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36" d="100"/>
          <a:sy n="36" d="100"/>
        </p:scale>
        <p:origin x="204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1" y="0"/>
            <a:ext cx="2984870" cy="501015"/>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vl1pPr>
          </a:lstStyle>
          <a:p>
            <a:pPr>
              <a:defRPr/>
            </a:pPr>
            <a:endParaRPr lang="en-US" altLang="ja-JP"/>
          </a:p>
        </p:txBody>
      </p:sp>
      <p:sp>
        <p:nvSpPr>
          <p:cNvPr id="49155" name="Rectangle 3"/>
          <p:cNvSpPr>
            <a:spLocks noGrp="1" noChangeArrowheads="1"/>
          </p:cNvSpPr>
          <p:nvPr>
            <p:ph type="dt" sz="quarter" idx="1"/>
          </p:nvPr>
        </p:nvSpPr>
        <p:spPr bwMode="auto">
          <a:xfrm>
            <a:off x="3901700" y="0"/>
            <a:ext cx="2984870" cy="501015"/>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vl1pPr>
          </a:lstStyle>
          <a:p>
            <a:pPr>
              <a:defRPr/>
            </a:pPr>
            <a:endParaRPr lang="en-US" altLang="ja-JP"/>
          </a:p>
        </p:txBody>
      </p:sp>
      <p:sp>
        <p:nvSpPr>
          <p:cNvPr id="49156" name="Rectangle 4"/>
          <p:cNvSpPr>
            <a:spLocks noGrp="1" noChangeArrowheads="1"/>
          </p:cNvSpPr>
          <p:nvPr>
            <p:ph type="ftr" sz="quarter" idx="2"/>
          </p:nvPr>
        </p:nvSpPr>
        <p:spPr bwMode="auto">
          <a:xfrm>
            <a:off x="1" y="9517546"/>
            <a:ext cx="2984870" cy="50101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vl1pPr>
          </a:lstStyle>
          <a:p>
            <a:pPr>
              <a:defRPr/>
            </a:pPr>
            <a:endParaRPr lang="en-US" altLang="ja-JP"/>
          </a:p>
        </p:txBody>
      </p:sp>
      <p:sp>
        <p:nvSpPr>
          <p:cNvPr id="49157" name="Rectangle 5"/>
          <p:cNvSpPr>
            <a:spLocks noGrp="1" noChangeArrowheads="1"/>
          </p:cNvSpPr>
          <p:nvPr>
            <p:ph type="sldNum" sz="quarter" idx="3"/>
          </p:nvPr>
        </p:nvSpPr>
        <p:spPr bwMode="auto">
          <a:xfrm>
            <a:off x="3901700" y="9517546"/>
            <a:ext cx="2984870" cy="50101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vl1pPr>
          </a:lstStyle>
          <a:p>
            <a:pPr>
              <a:defRPr/>
            </a:pPr>
            <a:fld id="{ECD30E78-DD0D-4836-B5DF-41187A5F4E2B}" type="slidenum">
              <a:rPr lang="en-US" altLang="ja-JP"/>
              <a:pPr>
                <a:defRPr/>
              </a:pPr>
              <a:t>‹#›</a:t>
            </a:fld>
            <a:endParaRPr lang="en-US" altLang="ja-JP"/>
          </a:p>
        </p:txBody>
      </p:sp>
    </p:spTree>
    <p:extLst>
      <p:ext uri="{BB962C8B-B14F-4D97-AF65-F5344CB8AC3E}">
        <p14:creationId xmlns:p14="http://schemas.microsoft.com/office/powerpoint/2010/main" val="3265615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1" y="0"/>
            <a:ext cx="2984870" cy="501015"/>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vl1pPr>
          </a:lstStyle>
          <a:p>
            <a:pPr>
              <a:defRPr/>
            </a:pPr>
            <a:endParaRPr lang="en-US" altLang="ja-JP"/>
          </a:p>
        </p:txBody>
      </p:sp>
      <p:sp>
        <p:nvSpPr>
          <p:cNvPr id="47107" name="Rectangle 3"/>
          <p:cNvSpPr>
            <a:spLocks noGrp="1" noChangeArrowheads="1"/>
          </p:cNvSpPr>
          <p:nvPr>
            <p:ph type="dt" idx="1"/>
          </p:nvPr>
        </p:nvSpPr>
        <p:spPr bwMode="auto">
          <a:xfrm>
            <a:off x="3901700" y="0"/>
            <a:ext cx="2984870" cy="501015"/>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vl1pPr>
          </a:lstStyle>
          <a:p>
            <a:pPr>
              <a:defRPr/>
            </a:pPr>
            <a:endParaRPr lang="en-US" altLang="ja-JP"/>
          </a:p>
        </p:txBody>
      </p:sp>
      <p:sp>
        <p:nvSpPr>
          <p:cNvPr id="29700" name="Rectangle 4"/>
          <p:cNvSpPr>
            <a:spLocks noGrp="1" noRot="1" noChangeAspect="1" noChangeArrowheads="1" noTextEdit="1"/>
          </p:cNvSpPr>
          <p:nvPr>
            <p:ph type="sldImg" idx="2"/>
          </p:nvPr>
        </p:nvSpPr>
        <p:spPr bwMode="auto">
          <a:xfrm>
            <a:off x="938213" y="750888"/>
            <a:ext cx="5011737"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688817" y="4759643"/>
            <a:ext cx="5510530" cy="4509135"/>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7110" name="Rectangle 6"/>
          <p:cNvSpPr>
            <a:spLocks noGrp="1" noChangeArrowheads="1"/>
          </p:cNvSpPr>
          <p:nvPr>
            <p:ph type="ftr" sz="quarter" idx="4"/>
          </p:nvPr>
        </p:nvSpPr>
        <p:spPr bwMode="auto">
          <a:xfrm>
            <a:off x="1" y="9517546"/>
            <a:ext cx="2984870" cy="50101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vl1pPr>
          </a:lstStyle>
          <a:p>
            <a:pPr>
              <a:defRPr/>
            </a:pPr>
            <a:endParaRPr lang="en-US" altLang="ja-JP"/>
          </a:p>
        </p:txBody>
      </p:sp>
      <p:sp>
        <p:nvSpPr>
          <p:cNvPr id="47111" name="Rectangle 7"/>
          <p:cNvSpPr>
            <a:spLocks noGrp="1" noChangeArrowheads="1"/>
          </p:cNvSpPr>
          <p:nvPr>
            <p:ph type="sldNum" sz="quarter" idx="5"/>
          </p:nvPr>
        </p:nvSpPr>
        <p:spPr bwMode="auto">
          <a:xfrm>
            <a:off x="3901700" y="9517546"/>
            <a:ext cx="2984870" cy="50101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vl1pPr>
          </a:lstStyle>
          <a:p>
            <a:pPr>
              <a:defRPr/>
            </a:pPr>
            <a:fld id="{3BA5B1E3-F5CA-436F-8A03-8C7E596B6AEF}" type="slidenum">
              <a:rPr lang="en-US" altLang="ja-JP"/>
              <a:pPr>
                <a:defRPr/>
              </a:pPr>
              <a:t>‹#›</a:t>
            </a:fld>
            <a:endParaRPr lang="en-US" altLang="ja-JP"/>
          </a:p>
        </p:txBody>
      </p:sp>
    </p:spTree>
    <p:extLst>
      <p:ext uri="{BB962C8B-B14F-4D97-AF65-F5344CB8AC3E}">
        <p14:creationId xmlns:p14="http://schemas.microsoft.com/office/powerpoint/2010/main" val="2786143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417060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590751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4214155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2062711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1663911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3429791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3927892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2452901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4065520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504441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kumimoji="0" lang="ja-JP" altLang="ja-JP"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kumimoji="0" lang="ja-JP" altLang="ja-JP"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kumimoji="0" lang="ja-JP" altLang="ja-JP"/>
          </a:p>
        </p:txBody>
      </p:sp>
      <p:sp>
        <p:nvSpPr>
          <p:cNvPr id="5125"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ja-JP" altLang="en-US"/>
              <a:t>マスタ タイトルの書式設定</a:t>
            </a:r>
          </a:p>
        </p:txBody>
      </p:sp>
      <p:sp>
        <p:nvSpPr>
          <p:cNvPr id="512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ja-JP" altLang="en-US"/>
              <a:t>マスタ サブタイトルの書式設定</a:t>
            </a:r>
          </a:p>
        </p:txBody>
      </p:sp>
      <p:sp>
        <p:nvSpPr>
          <p:cNvPr id="7" name="Rectangle 7"/>
          <p:cNvSpPr>
            <a:spLocks noGrp="1" noChangeArrowheads="1"/>
          </p:cNvSpPr>
          <p:nvPr>
            <p:ph type="dt" sz="half" idx="10"/>
          </p:nvPr>
        </p:nvSpPr>
        <p:spPr/>
        <p:txBody>
          <a:bodyPr/>
          <a:lstStyle>
            <a:lvl1pPr>
              <a:defRPr/>
            </a:lvl1pPr>
          </a:lstStyle>
          <a:p>
            <a:pPr>
              <a:defRPr/>
            </a:pPr>
            <a:endParaRPr lang="en-US" altLang="ja-JP"/>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r>
              <a:rPr lang="ja-JP" altLang="en-US" smtClean="0"/>
              <a:t>ジャーナリズム史</a:t>
            </a:r>
            <a:r>
              <a:rPr lang="en-US" altLang="ja-JP" smtClean="0"/>
              <a:t>II </a:t>
            </a:r>
            <a:endParaRPr lang="en-US" altLang="ja-JP"/>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2AFC962E-9CBB-457C-8713-6CDCF4D38333}" type="slidenum">
              <a:rPr lang="en-US" altLang="ja-JP"/>
              <a:pPr>
                <a:defRPr/>
              </a:pPr>
              <a:t>‹#›</a:t>
            </a:fld>
            <a:endParaRPr lang="en-US" altLang="ja-JP"/>
          </a:p>
        </p:txBody>
      </p:sp>
    </p:spTree>
    <p:extLst>
      <p:ext uri="{BB962C8B-B14F-4D97-AF65-F5344CB8AC3E}">
        <p14:creationId xmlns:p14="http://schemas.microsoft.com/office/powerpoint/2010/main" val="836088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3210E8-8A9B-477D-8213-88F223DF1D39}" type="slidenum">
              <a:rPr lang="en-US" altLang="ja-JP"/>
              <a:pPr>
                <a:defRPr/>
              </a:pPr>
              <a:t>‹#›</a:t>
            </a:fld>
            <a:endParaRPr lang="en-US" altLang="ja-JP"/>
          </a:p>
        </p:txBody>
      </p:sp>
    </p:spTree>
    <p:extLst>
      <p:ext uri="{BB962C8B-B14F-4D97-AF65-F5344CB8AC3E}">
        <p14:creationId xmlns:p14="http://schemas.microsoft.com/office/powerpoint/2010/main" val="104387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34150" y="533400"/>
            <a:ext cx="192405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533400"/>
            <a:ext cx="561975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467F4CD-72A5-47E0-AE2D-4D8A8ADF9CA5}" type="slidenum">
              <a:rPr lang="en-US" altLang="ja-JP"/>
              <a:pPr>
                <a:defRPr/>
              </a:pPr>
              <a:t>‹#›</a:t>
            </a:fld>
            <a:endParaRPr lang="en-US" altLang="ja-JP"/>
          </a:p>
        </p:txBody>
      </p:sp>
    </p:spTree>
    <p:extLst>
      <p:ext uri="{BB962C8B-B14F-4D97-AF65-F5344CB8AC3E}">
        <p14:creationId xmlns:p14="http://schemas.microsoft.com/office/powerpoint/2010/main" val="4108799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62000" y="533400"/>
            <a:ext cx="7696200" cy="5410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E6F53AC-A7E2-4401-B46D-EB7D2BCF5BCD}" type="slidenum">
              <a:rPr lang="en-US" altLang="ja-JP"/>
              <a:pPr>
                <a:defRPr/>
              </a:pPr>
              <a:t>‹#›</a:t>
            </a:fld>
            <a:endParaRPr lang="en-US" altLang="ja-JP"/>
          </a:p>
        </p:txBody>
      </p:sp>
    </p:spTree>
    <p:extLst>
      <p:ext uri="{BB962C8B-B14F-4D97-AF65-F5344CB8AC3E}">
        <p14:creationId xmlns:p14="http://schemas.microsoft.com/office/powerpoint/2010/main" val="4045157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533400"/>
            <a:ext cx="76962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762000" y="1905000"/>
            <a:ext cx="37719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86300" y="1905000"/>
            <a:ext cx="37719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762000" y="6391275"/>
            <a:ext cx="2057400" cy="457200"/>
          </a:xfrm>
        </p:spPr>
        <p:txBody>
          <a:bodyPr/>
          <a:lstStyle>
            <a:lvl1pPr>
              <a:defRPr/>
            </a:lvl1pPr>
          </a:lstStyle>
          <a:p>
            <a:pPr>
              <a:defRPr/>
            </a:pPr>
            <a:endParaRPr lang="en-US" altLang="ja-JP"/>
          </a:p>
        </p:txBody>
      </p:sp>
      <p:sp>
        <p:nvSpPr>
          <p:cNvPr id="6" name="フッター プレースホルダー 5"/>
          <p:cNvSpPr>
            <a:spLocks noGrp="1"/>
          </p:cNvSpPr>
          <p:nvPr>
            <p:ph type="ftr" sz="quarter" idx="11"/>
          </p:nvPr>
        </p:nvSpPr>
        <p:spPr>
          <a:xfrm>
            <a:off x="3352800" y="6403975"/>
            <a:ext cx="2895600" cy="457200"/>
          </a:xfrm>
        </p:spPr>
        <p:txBody>
          <a:bodyPr/>
          <a:lstStyle>
            <a:lvl1pPr>
              <a:defRPr/>
            </a:lvl1pPr>
          </a:lstStyle>
          <a:p>
            <a:pPr>
              <a:defRPr/>
            </a:pPr>
            <a:r>
              <a:rPr lang="ja-JP" altLang="en-US" smtClean="0"/>
              <a:t>ジャーナリズム史</a:t>
            </a:r>
            <a:r>
              <a:rPr lang="en-US" altLang="ja-JP" smtClean="0"/>
              <a:t>II </a:t>
            </a:r>
            <a:endParaRPr lang="en-US" altLang="ja-JP"/>
          </a:p>
        </p:txBody>
      </p:sp>
      <p:sp>
        <p:nvSpPr>
          <p:cNvPr id="7" name="スライド番号プレースホルダー 6"/>
          <p:cNvSpPr>
            <a:spLocks noGrp="1"/>
          </p:cNvSpPr>
          <p:nvPr>
            <p:ph type="sldNum" sz="quarter" idx="12"/>
          </p:nvPr>
        </p:nvSpPr>
        <p:spPr>
          <a:xfrm>
            <a:off x="6858000" y="6400800"/>
            <a:ext cx="1600200" cy="457200"/>
          </a:xfrm>
        </p:spPr>
        <p:txBody>
          <a:bodyPr/>
          <a:lstStyle>
            <a:lvl1pPr>
              <a:defRPr smtClean="0"/>
            </a:lvl1pPr>
          </a:lstStyle>
          <a:p>
            <a:pPr>
              <a:defRPr/>
            </a:pPr>
            <a:fld id="{F52B56CF-2E02-49A7-8129-D4FAC55C7D34}" type="slidenum">
              <a:rPr lang="en-US" altLang="ja-JP"/>
              <a:pPr>
                <a:defRPr/>
              </a:pPr>
              <a:t>‹#›</a:t>
            </a:fld>
            <a:endParaRPr lang="en-US" altLang="ja-JP"/>
          </a:p>
        </p:txBody>
      </p:sp>
    </p:spTree>
    <p:extLst>
      <p:ext uri="{BB962C8B-B14F-4D97-AF65-F5344CB8AC3E}">
        <p14:creationId xmlns:p14="http://schemas.microsoft.com/office/powerpoint/2010/main" val="1619416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533400"/>
            <a:ext cx="76962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1905000"/>
            <a:ext cx="3771900" cy="4038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686300" y="1905000"/>
            <a:ext cx="3771900" cy="4038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lstStyle>
          <a:p>
            <a:pPr>
              <a:defRPr/>
            </a:pPr>
            <a:r>
              <a:rPr lang="ja-JP" altLang="en-US" smtClean="0"/>
              <a:t>ジャーナリズム史</a:t>
            </a:r>
            <a:r>
              <a:rPr lang="en-US" altLang="ja-JP" smtClean="0"/>
              <a:t>II </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050146C5-D38A-4D9C-B8DC-4B1C9368BF0C}" type="slidenum">
              <a:rPr lang="ja-JP" altLang="en-US"/>
              <a:pPr>
                <a:defRPr/>
              </a:pPr>
              <a:t>‹#›</a:t>
            </a:fld>
            <a:endParaRPr lang="en-US" altLang="ja-JP"/>
          </a:p>
        </p:txBody>
      </p:sp>
    </p:spTree>
    <p:extLst>
      <p:ext uri="{BB962C8B-B14F-4D97-AF65-F5344CB8AC3E}">
        <p14:creationId xmlns:p14="http://schemas.microsoft.com/office/powerpoint/2010/main" val="56666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4D815AB-14A6-4DEB-999D-62AA621D7F91}" type="slidenum">
              <a:rPr lang="en-US" altLang="ja-JP"/>
              <a:pPr>
                <a:defRPr/>
              </a:pPr>
              <a:t>‹#›</a:t>
            </a:fld>
            <a:endParaRPr lang="en-US" altLang="ja-JP"/>
          </a:p>
        </p:txBody>
      </p:sp>
    </p:spTree>
    <p:extLst>
      <p:ext uri="{BB962C8B-B14F-4D97-AF65-F5344CB8AC3E}">
        <p14:creationId xmlns:p14="http://schemas.microsoft.com/office/powerpoint/2010/main" val="2917551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2C6A9C1-28EB-4446-883D-29E3E85938C4}" type="slidenum">
              <a:rPr lang="en-US" altLang="ja-JP"/>
              <a:pPr>
                <a:defRPr/>
              </a:pPr>
              <a:t>‹#›</a:t>
            </a:fld>
            <a:endParaRPr lang="en-US" altLang="ja-JP"/>
          </a:p>
        </p:txBody>
      </p:sp>
    </p:spTree>
    <p:extLst>
      <p:ext uri="{BB962C8B-B14F-4D97-AF65-F5344CB8AC3E}">
        <p14:creationId xmlns:p14="http://schemas.microsoft.com/office/powerpoint/2010/main" val="365111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D14A8BA-28C7-4329-91C1-6C5939E0BB43}" type="slidenum">
              <a:rPr lang="en-US" altLang="ja-JP"/>
              <a:pPr>
                <a:defRPr/>
              </a:pPr>
              <a:t>‹#›</a:t>
            </a:fld>
            <a:endParaRPr lang="en-US" altLang="ja-JP"/>
          </a:p>
        </p:txBody>
      </p:sp>
    </p:spTree>
    <p:extLst>
      <p:ext uri="{BB962C8B-B14F-4D97-AF65-F5344CB8AC3E}">
        <p14:creationId xmlns:p14="http://schemas.microsoft.com/office/powerpoint/2010/main" val="283842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136F0B9-49E9-4C36-AA1B-FE965FD1E0E2}" type="slidenum">
              <a:rPr lang="en-US" altLang="ja-JP"/>
              <a:pPr>
                <a:defRPr/>
              </a:pPr>
              <a:t>‹#›</a:t>
            </a:fld>
            <a:endParaRPr lang="en-US" altLang="ja-JP"/>
          </a:p>
        </p:txBody>
      </p:sp>
    </p:spTree>
    <p:extLst>
      <p:ext uri="{BB962C8B-B14F-4D97-AF65-F5344CB8AC3E}">
        <p14:creationId xmlns:p14="http://schemas.microsoft.com/office/powerpoint/2010/main" val="900200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BD4A5CE-7436-41A3-95B5-9E2D128AA7D0}" type="slidenum">
              <a:rPr lang="en-US" altLang="ja-JP"/>
              <a:pPr>
                <a:defRPr/>
              </a:pPr>
              <a:t>‹#›</a:t>
            </a:fld>
            <a:endParaRPr lang="en-US" altLang="ja-JP"/>
          </a:p>
        </p:txBody>
      </p:sp>
    </p:spTree>
    <p:extLst>
      <p:ext uri="{BB962C8B-B14F-4D97-AF65-F5344CB8AC3E}">
        <p14:creationId xmlns:p14="http://schemas.microsoft.com/office/powerpoint/2010/main" val="337631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04BC037-DF0D-49BD-83A5-73BB6FCA0B11}" type="slidenum">
              <a:rPr lang="en-US" altLang="ja-JP"/>
              <a:pPr>
                <a:defRPr/>
              </a:pPr>
              <a:t>‹#›</a:t>
            </a:fld>
            <a:endParaRPr lang="en-US" altLang="ja-JP"/>
          </a:p>
        </p:txBody>
      </p:sp>
    </p:spTree>
    <p:extLst>
      <p:ext uri="{BB962C8B-B14F-4D97-AF65-F5344CB8AC3E}">
        <p14:creationId xmlns:p14="http://schemas.microsoft.com/office/powerpoint/2010/main" val="315113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B166E27-DE50-4DF2-B559-9B000B77BAD1}" type="slidenum">
              <a:rPr lang="en-US" altLang="ja-JP"/>
              <a:pPr>
                <a:defRPr/>
              </a:pPr>
              <a:t>‹#›</a:t>
            </a:fld>
            <a:endParaRPr lang="en-US" altLang="ja-JP"/>
          </a:p>
        </p:txBody>
      </p:sp>
    </p:spTree>
    <p:extLst>
      <p:ext uri="{BB962C8B-B14F-4D97-AF65-F5344CB8AC3E}">
        <p14:creationId xmlns:p14="http://schemas.microsoft.com/office/powerpoint/2010/main" val="328114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ジャーナリズム史</a:t>
            </a:r>
            <a:r>
              <a:rPr lang="en-US" altLang="ja-JP" smtClean="0"/>
              <a:t>II </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04EB96-25CC-4F89-B5C4-B4343954BDC0}" type="slidenum">
              <a:rPr lang="en-US" altLang="ja-JP"/>
              <a:pPr>
                <a:defRPr/>
              </a:pPr>
              <a:t>‹#›</a:t>
            </a:fld>
            <a:endParaRPr lang="en-US" altLang="ja-JP"/>
          </a:p>
        </p:txBody>
      </p:sp>
    </p:spTree>
    <p:extLst>
      <p:ext uri="{BB962C8B-B14F-4D97-AF65-F5344CB8AC3E}">
        <p14:creationId xmlns:p14="http://schemas.microsoft.com/office/powerpoint/2010/main" val="170387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0"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pPr>
              <a:defRPr/>
            </a:pPr>
            <a:endParaRPr lang="en-US" altLang="ja-JP"/>
          </a:p>
        </p:txBody>
      </p:sp>
      <p:sp>
        <p:nvSpPr>
          <p:cNvPr id="4101"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pPr>
              <a:defRPr/>
            </a:pPr>
            <a:r>
              <a:rPr lang="ja-JP" altLang="en-US" smtClean="0"/>
              <a:t>ジャーナリズム史</a:t>
            </a:r>
            <a:r>
              <a:rPr lang="en-US" altLang="ja-JP" smtClean="0"/>
              <a:t>II </a:t>
            </a:r>
            <a:endParaRPr lang="en-US" altLang="ja-JP"/>
          </a:p>
        </p:txBody>
      </p:sp>
      <p:sp>
        <p:nvSpPr>
          <p:cNvPr id="4102"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pPr>
              <a:defRPr/>
            </a:pPr>
            <a:fld id="{24A58FC5-7C86-4A79-B762-3ED1008A2850}" type="slidenum">
              <a:rPr lang="en-US" altLang="ja-JP"/>
              <a:pPr>
                <a:defRPr/>
              </a:pPr>
              <a:t>‹#›</a:t>
            </a:fld>
            <a:endParaRPr lang="en-US" altLang="ja-JP"/>
          </a:p>
        </p:txBody>
      </p:sp>
      <p:grpSp>
        <p:nvGrpSpPr>
          <p:cNvPr id="1031" name="Group 7"/>
          <p:cNvGrpSpPr>
            <a:grpSpLocks/>
          </p:cNvGrpSpPr>
          <p:nvPr/>
        </p:nvGrpSpPr>
        <p:grpSpPr bwMode="auto">
          <a:xfrm>
            <a:off x="168275" y="228600"/>
            <a:ext cx="8823325" cy="6096000"/>
            <a:chOff x="106" y="144"/>
            <a:chExt cx="5558" cy="3840"/>
          </a:xfrm>
        </p:grpSpPr>
        <p:sp>
          <p:nvSpPr>
            <p:cNvPr id="4104"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a:defRPr/>
              </a:pPr>
              <a:endParaRPr kumimoji="0" lang="ja-JP" altLang="ja-JP" sz="2400">
                <a:latin typeface="Times New Roman" pitchFamily="18" charset="0"/>
              </a:endParaRPr>
            </a:p>
          </p:txBody>
        </p:sp>
        <p:sp>
          <p:nvSpPr>
            <p:cNvPr id="4105"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pPr>
                <a:defRPr/>
              </a:pPr>
              <a:endParaRPr lang="ja-JP" altLang="en-US"/>
            </a:p>
          </p:txBody>
        </p:sp>
      </p:grpSp>
    </p:spTree>
  </p:cSld>
  <p:clrMap bg1="lt1" tx1="dk1" bg2="lt2" tx2="dk2" accent1="accent1" accent2="accent2" accent3="accent3" accent4="accent4" accent5="accent5" accent6="accent6" hlink="hlink" folHlink="folHlink"/>
  <p:sldLayoutIdLst>
    <p:sldLayoutId id="2147483727"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8" r:id="rId14"/>
  </p:sldLayoutIdLst>
  <p:hf hdr="0" dt="0"/>
  <p:txStyles>
    <p:titleStyle>
      <a:lvl1pPr algn="l" rtl="0" eaLnBrk="0" fontAlgn="base" hangingPunct="0">
        <a:spcBef>
          <a:spcPct val="0"/>
        </a:spcBef>
        <a:spcAft>
          <a:spcPct val="0"/>
        </a:spcAft>
        <a:defRPr kumimoji="1" sz="3300">
          <a:solidFill>
            <a:schemeClr val="tx2"/>
          </a:solidFill>
          <a:latin typeface="+mj-lt"/>
          <a:ea typeface="+mj-ea"/>
          <a:cs typeface="+mj-cs"/>
        </a:defRPr>
      </a:lvl1pPr>
      <a:lvl2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2pPr>
      <a:lvl3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3pPr>
      <a:lvl4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4pPr>
      <a:lvl5pPr algn="l" rtl="0" eaLnBrk="0" fontAlgn="base" hangingPunct="0">
        <a:spcBef>
          <a:spcPct val="0"/>
        </a:spcBef>
        <a:spcAft>
          <a:spcPct val="0"/>
        </a:spcAft>
        <a:defRPr kumimoji="1" sz="3300">
          <a:solidFill>
            <a:schemeClr val="tx2"/>
          </a:solidFill>
          <a:latin typeface="Arial Black" pitchFamily="34" charset="0"/>
          <a:ea typeface="ＭＳ Ｐゴシック" pitchFamily="50" charset="-128"/>
        </a:defRPr>
      </a:lvl5pPr>
      <a:lvl6pPr marL="457200" algn="l" rtl="0" fontAlgn="base">
        <a:spcBef>
          <a:spcPct val="0"/>
        </a:spcBef>
        <a:spcAft>
          <a:spcPct val="0"/>
        </a:spcAft>
        <a:defRPr kumimoji="1" sz="3300">
          <a:solidFill>
            <a:schemeClr val="tx2"/>
          </a:solidFill>
          <a:latin typeface="Arial Black" pitchFamily="34" charset="0"/>
          <a:ea typeface="ＭＳ Ｐゴシック" pitchFamily="50" charset="-128"/>
        </a:defRPr>
      </a:lvl6pPr>
      <a:lvl7pPr marL="914400" algn="l" rtl="0" fontAlgn="base">
        <a:spcBef>
          <a:spcPct val="0"/>
        </a:spcBef>
        <a:spcAft>
          <a:spcPct val="0"/>
        </a:spcAft>
        <a:defRPr kumimoji="1" sz="3300">
          <a:solidFill>
            <a:schemeClr val="tx2"/>
          </a:solidFill>
          <a:latin typeface="Arial Black" pitchFamily="34" charset="0"/>
          <a:ea typeface="ＭＳ Ｐゴシック" pitchFamily="50" charset="-128"/>
        </a:defRPr>
      </a:lvl7pPr>
      <a:lvl8pPr marL="1371600" algn="l" rtl="0" fontAlgn="base">
        <a:spcBef>
          <a:spcPct val="0"/>
        </a:spcBef>
        <a:spcAft>
          <a:spcPct val="0"/>
        </a:spcAft>
        <a:defRPr kumimoji="1" sz="3300">
          <a:solidFill>
            <a:schemeClr val="tx2"/>
          </a:solidFill>
          <a:latin typeface="Arial Black" pitchFamily="34" charset="0"/>
          <a:ea typeface="ＭＳ Ｐゴシック" pitchFamily="50" charset="-128"/>
        </a:defRPr>
      </a:lvl8pPr>
      <a:lvl9pPr marL="1828800" algn="l" rtl="0" fontAlgn="base">
        <a:spcBef>
          <a:spcPct val="0"/>
        </a:spcBef>
        <a:spcAft>
          <a:spcPct val="0"/>
        </a:spcAft>
        <a:defRPr kumimoji="1" sz="3300">
          <a:solidFill>
            <a:schemeClr val="tx2"/>
          </a:solidFill>
          <a:latin typeface="Arial Black"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oD1470HX95E" TargetMode="External"/><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nishinippon.co.jp/media/news/rokkohp/top.html"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pPr algn="ctr" eaLnBrk="1" hangingPunct="1"/>
            <a:r>
              <a:rPr lang="ja-JP" altLang="en-US" sz="4100" i="1" dirty="0" smtClean="0"/>
              <a:t>ジャーナリズム史</a:t>
            </a:r>
            <a:r>
              <a:rPr lang="en-US" altLang="ja-JP" sz="4100" i="1" dirty="0" smtClean="0"/>
              <a:t>Ⅱ </a:t>
            </a:r>
            <a:r>
              <a:rPr lang="en-US" altLang="ja-JP" sz="4100" i="1" dirty="0" smtClean="0"/>
              <a:t>2017</a:t>
            </a:r>
            <a:r>
              <a:rPr lang="en-US" altLang="ja-JP" sz="4100" i="1" dirty="0" smtClean="0"/>
              <a:t/>
            </a:r>
            <a:br>
              <a:rPr lang="en-US" altLang="ja-JP" sz="4100" i="1" dirty="0" smtClean="0"/>
            </a:br>
            <a:r>
              <a:rPr lang="en-US" altLang="ja-JP" dirty="0"/>
              <a:t>1</a:t>
            </a:r>
            <a:r>
              <a:rPr lang="en-US" altLang="ja-JP" dirty="0" smtClean="0"/>
              <a:t>~4</a:t>
            </a:r>
            <a:endParaRPr lang="ja-JP" altLang="en-US" sz="4100" dirty="0" smtClean="0"/>
          </a:p>
        </p:txBody>
      </p:sp>
      <p:sp>
        <p:nvSpPr>
          <p:cNvPr id="8195" name="Rectangle 3" descr="Rectangle: Click to edit Master text styles&#10;Second level&#10;Third level&#10;Fourth level&#10;Fifth level"/>
          <p:cNvSpPr>
            <a:spLocks noGrp="1" noChangeArrowheads="1"/>
          </p:cNvSpPr>
          <p:nvPr>
            <p:ph type="subTitle" idx="1"/>
          </p:nvPr>
        </p:nvSpPr>
        <p:spPr>
          <a:xfrm>
            <a:off x="1752600" y="3567113"/>
            <a:ext cx="5915744" cy="1905000"/>
          </a:xfrm>
        </p:spPr>
        <p:txBody>
          <a:bodyPr/>
          <a:lstStyle/>
          <a:p>
            <a:pPr marL="0" indent="0" algn="l" eaLnBrk="1" hangingPunct="1">
              <a:buFont typeface="Wingdings" pitchFamily="2" charset="2"/>
              <a:buNone/>
            </a:pPr>
            <a:r>
              <a:rPr lang="ja-JP" altLang="en-US" sz="2800" dirty="0" smtClean="0"/>
              <a:t>昭和前期　縮軍から拡軍へのムード</a:t>
            </a:r>
          </a:p>
          <a:p>
            <a:pPr marL="0" indent="0" eaLnBrk="1" hangingPunct="1">
              <a:buFont typeface="Wingdings" pitchFamily="2" charset="2"/>
              <a:buNone/>
            </a:pPr>
            <a:r>
              <a:rPr lang="ja-JP" altLang="en-US" sz="2900" dirty="0" smtClean="0"/>
              <a:t>　</a:t>
            </a:r>
            <a:r>
              <a:rPr lang="ja-JP" altLang="en-US" sz="2800" dirty="0" smtClean="0"/>
              <a:t>ファシズムへの道</a:t>
            </a:r>
            <a:endParaRPr lang="en-US" altLang="ja-JP" sz="2800" dirty="0" smtClean="0"/>
          </a:p>
          <a:p>
            <a:pPr marL="0" indent="0" algn="l" eaLnBrk="1" hangingPunct="1">
              <a:buFont typeface="Wingdings" pitchFamily="2" charset="2"/>
              <a:buNone/>
            </a:pPr>
            <a:r>
              <a:rPr lang="ja-JP" altLang="en-US" sz="2800" dirty="0" smtClean="0"/>
              <a:t>昭和</a:t>
            </a:r>
            <a:r>
              <a:rPr lang="en-US" altLang="ja-JP" sz="2800" dirty="0" smtClean="0"/>
              <a:t>10</a:t>
            </a:r>
            <a:r>
              <a:rPr lang="ja-JP" altLang="en-US" sz="2800" dirty="0" smtClean="0"/>
              <a:t>年代　新聞統制時代</a:t>
            </a:r>
          </a:p>
        </p:txBody>
      </p:sp>
      <p:sp>
        <p:nvSpPr>
          <p:cNvPr id="2" name="スライド番号プレースホルダー 1"/>
          <p:cNvSpPr>
            <a:spLocks noGrp="1"/>
          </p:cNvSpPr>
          <p:nvPr>
            <p:ph type="sldNum" sz="quarter" idx="12"/>
          </p:nvPr>
        </p:nvSpPr>
        <p:spPr/>
        <p:txBody>
          <a:bodyPr/>
          <a:lstStyle/>
          <a:p>
            <a:pPr>
              <a:defRPr/>
            </a:pPr>
            <a:fld id="{2AFC962E-9CBB-457C-8713-6CDCF4D38333}" type="slidenum">
              <a:rPr lang="en-US" altLang="ja-JP" smtClean="0"/>
              <a:pPr>
                <a:defRPr/>
              </a:pPr>
              <a:t>1</a:t>
            </a:fld>
            <a:endParaRPr lang="en-US" altLang="ja-JP"/>
          </a:p>
        </p:txBody>
      </p:sp>
      <p:sp>
        <p:nvSpPr>
          <p:cNvPr id="3" name="フッター プレースホルダー 2"/>
          <p:cNvSpPr>
            <a:spLocks noGrp="1"/>
          </p:cNvSpPr>
          <p:nvPr>
            <p:ph type="ftr" sz="quarter" idx="11"/>
          </p:nvPr>
        </p:nvSpPr>
        <p:spPr/>
        <p:txBody>
          <a:bodyPr/>
          <a:lstStyle/>
          <a:p>
            <a:pPr>
              <a:defRPr/>
            </a:pPr>
            <a:r>
              <a:rPr lang="ja-JP" altLang="en-US" smtClean="0"/>
              <a:t>ジャーナリズム史</a:t>
            </a:r>
            <a:r>
              <a:rPr lang="en-US" altLang="ja-JP" smtClean="0"/>
              <a:t>II </a:t>
            </a:r>
            <a:endParaRPr lang="en-US"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スライド番号プレースホルダ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algn="r" eaLnBrk="1" hangingPunct="1"/>
            <a:fld id="{511007EC-78E4-45BE-98BD-441AA05BAD27}" type="slidenum">
              <a:rPr kumimoji="0" lang="en-US" altLang="ja-JP" sz="1400" smtClean="0"/>
              <a:pPr algn="r" eaLnBrk="1" hangingPunct="1"/>
              <a:t>10</a:t>
            </a:fld>
            <a:endParaRPr kumimoji="0" lang="en-US" altLang="ja-JP" sz="1400" smtClean="0"/>
          </a:p>
        </p:txBody>
      </p:sp>
      <p:sp>
        <p:nvSpPr>
          <p:cNvPr id="19460" name="Rectangle 2"/>
          <p:cNvSpPr>
            <a:spLocks noGrp="1" noChangeArrowheads="1"/>
          </p:cNvSpPr>
          <p:nvPr>
            <p:ph type="title" idx="4294967295"/>
          </p:nvPr>
        </p:nvSpPr>
        <p:spPr>
          <a:xfrm>
            <a:off x="609600" y="304800"/>
            <a:ext cx="8139113" cy="1143000"/>
          </a:xfrm>
        </p:spPr>
        <p:txBody>
          <a:bodyPr/>
          <a:lstStyle/>
          <a:p>
            <a:pPr eaLnBrk="1" hangingPunct="1"/>
            <a:r>
              <a:rPr lang="en-US" altLang="ja-JP" sz="3200" smtClean="0"/>
              <a:t>5. 226</a:t>
            </a:r>
            <a:r>
              <a:rPr lang="ja-JP" altLang="en-US" sz="3200" smtClean="0"/>
              <a:t>事件：</a:t>
            </a:r>
            <a:r>
              <a:rPr lang="en-US" altLang="ja-JP" sz="3200" smtClean="0"/>
              <a:t>1936</a:t>
            </a:r>
            <a:r>
              <a:rPr lang="ja-JP" altLang="en-US" sz="3200" smtClean="0"/>
              <a:t>年</a:t>
            </a:r>
            <a:r>
              <a:rPr lang="en-US" altLang="ja-JP" sz="3200" smtClean="0"/>
              <a:t>2</a:t>
            </a:r>
            <a:r>
              <a:rPr lang="ja-JP" altLang="en-US" sz="3200" smtClean="0"/>
              <a:t>月</a:t>
            </a:r>
            <a:r>
              <a:rPr lang="en-US" altLang="ja-JP" sz="3200" smtClean="0"/>
              <a:t>26</a:t>
            </a:r>
            <a:r>
              <a:rPr lang="ja-JP" altLang="en-US" sz="3200" smtClean="0"/>
              <a:t>日～</a:t>
            </a:r>
            <a:r>
              <a:rPr lang="en-US" altLang="ja-JP" sz="3200" smtClean="0"/>
              <a:t>29</a:t>
            </a:r>
            <a:r>
              <a:rPr lang="ja-JP" altLang="en-US" sz="3200" smtClean="0"/>
              <a:t>日東京</a:t>
            </a:r>
          </a:p>
        </p:txBody>
      </p:sp>
      <p:sp>
        <p:nvSpPr>
          <p:cNvPr id="19461" name="Rectangle 3" descr="Rectangle: Click to edit Master text styles&#10;Second level&#10;Third level&#10;Fourth level&#10;Fifth level"/>
          <p:cNvSpPr>
            <a:spLocks noGrp="1" noChangeArrowheads="1"/>
          </p:cNvSpPr>
          <p:nvPr>
            <p:ph type="body" idx="4294967295"/>
          </p:nvPr>
        </p:nvSpPr>
        <p:spPr/>
        <p:txBody>
          <a:bodyPr/>
          <a:lstStyle/>
          <a:p>
            <a:pPr marL="609600" indent="-609600" eaLnBrk="1" hangingPunct="1">
              <a:lnSpc>
                <a:spcPct val="90000"/>
              </a:lnSpc>
              <a:buFont typeface="Wingdings" pitchFamily="2" charset="2"/>
              <a:buAutoNum type="arabicPeriod"/>
            </a:pPr>
            <a:r>
              <a:rPr lang="ja-JP" altLang="en-US" sz="2700" smtClean="0"/>
              <a:t>陸軍皇道派による軍事クーデター</a:t>
            </a:r>
          </a:p>
          <a:p>
            <a:pPr marL="990600" lvl="1" indent="-533400" eaLnBrk="1" hangingPunct="1">
              <a:lnSpc>
                <a:spcPct val="90000"/>
              </a:lnSpc>
            </a:pPr>
            <a:r>
              <a:rPr lang="en-US" altLang="ja-JP" sz="2200" smtClean="0"/>
              <a:t>1935/08 </a:t>
            </a:r>
            <a:r>
              <a:rPr lang="ja-JP" altLang="en-US" sz="2200" smtClean="0"/>
              <a:t>統制派永田鉄山軍務局長を斬殺</a:t>
            </a:r>
          </a:p>
          <a:p>
            <a:pPr marL="990600" lvl="1" indent="-533400" eaLnBrk="1" hangingPunct="1">
              <a:lnSpc>
                <a:spcPct val="90000"/>
              </a:lnSpc>
            </a:pPr>
            <a:r>
              <a:rPr lang="ja-JP" altLang="en-US" sz="2200" smtClean="0"/>
              <a:t>青年将校ら</a:t>
            </a:r>
            <a:r>
              <a:rPr lang="en-US" altLang="ja-JP" sz="2200" smtClean="0"/>
              <a:t>1,438</a:t>
            </a:r>
            <a:r>
              <a:rPr lang="ja-JP" altLang="en-US" sz="2200" smtClean="0"/>
              <a:t>名＋民間人：北一輝の影響</a:t>
            </a:r>
          </a:p>
          <a:p>
            <a:pPr marL="609600" indent="-609600" eaLnBrk="1" hangingPunct="1">
              <a:lnSpc>
                <a:spcPct val="90000"/>
              </a:lnSpc>
              <a:buFont typeface="Wingdings" pitchFamily="2" charset="2"/>
              <a:buAutoNum type="arabicPeriod"/>
            </a:pPr>
            <a:r>
              <a:rPr lang="ja-JP" altLang="en-US" sz="2700" smtClean="0"/>
              <a:t>「昭和維新断行・尊皇討奸」 </a:t>
            </a:r>
          </a:p>
          <a:p>
            <a:pPr marL="990600" lvl="1" indent="-533400" eaLnBrk="1" hangingPunct="1">
              <a:lnSpc>
                <a:spcPct val="90000"/>
              </a:lnSpc>
            </a:pPr>
            <a:r>
              <a:rPr lang="ja-JP" altLang="en-US" sz="2200" smtClean="0"/>
              <a:t>武力を以て元老重臣を殺害すれば、天皇親政が実現し腐敗が収束する </a:t>
            </a:r>
          </a:p>
          <a:p>
            <a:pPr marL="990600" lvl="1" indent="-533400" eaLnBrk="1" hangingPunct="1">
              <a:lnSpc>
                <a:spcPct val="90000"/>
              </a:lnSpc>
            </a:pPr>
            <a:r>
              <a:rPr lang="ja-JP" altLang="en-US" sz="2200" smtClean="0"/>
              <a:t>反乱部隊は陸軍省及び参謀本部、朝日新聞東京本社なども襲撃し、日本の政治の中枢である永田町、霞ヶ関、赤坂、三宅坂の一帯を占領した。 </a:t>
            </a:r>
          </a:p>
          <a:p>
            <a:pPr marL="609600" indent="-609600" eaLnBrk="1" hangingPunct="1">
              <a:lnSpc>
                <a:spcPct val="90000"/>
              </a:lnSpc>
              <a:buFont typeface="Wingdings" pitchFamily="2" charset="2"/>
              <a:buAutoNum type="arabicPeriod"/>
            </a:pPr>
            <a:r>
              <a:rPr lang="ja-JP" altLang="en-US" sz="2700" smtClean="0"/>
              <a:t>「叛乱軍」として武力鎮圧 </a:t>
            </a:r>
          </a:p>
        </p:txBody>
      </p:sp>
      <p:sp>
        <p:nvSpPr>
          <p:cNvPr id="2" name="フッター プレースホルダー 1"/>
          <p:cNvSpPr>
            <a:spLocks noGrp="1"/>
          </p:cNvSpPr>
          <p:nvPr>
            <p:ph type="ftr" sz="quarter" idx="11"/>
          </p:nvPr>
        </p:nvSpPr>
        <p:spPr/>
        <p:txBody>
          <a:bodyPr/>
          <a:lstStyle/>
          <a:p>
            <a:pPr>
              <a:defRPr/>
            </a:pPr>
            <a:r>
              <a:rPr lang="ja-JP" altLang="en-US" smtClean="0"/>
              <a:t>ジャーナリズム史</a:t>
            </a:r>
            <a:r>
              <a:rPr lang="en-US" altLang="ja-JP" smtClean="0"/>
              <a:t>II </a:t>
            </a:r>
            <a:endParaRPr lang="en-US" altLang="ja-JP"/>
          </a:p>
        </p:txBody>
      </p:sp>
    </p:spTree>
    <p:extLst>
      <p:ext uri="{BB962C8B-B14F-4D97-AF65-F5344CB8AC3E}">
        <p14:creationId xmlns:p14="http://schemas.microsoft.com/office/powerpoint/2010/main" val="235145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フッター プレースホルダ 4"/>
          <p:cNvSpPr>
            <a:spLocks noGrp="1"/>
          </p:cNvSpPr>
          <p:nvPr>
            <p:ph type="ftr" sz="quarter" idx="11"/>
          </p:nvPr>
        </p:nvSpPr>
        <p:spPr>
          <a:xfrm>
            <a:off x="3124200" y="6248400"/>
            <a:ext cx="2895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Tahoma" pitchFamily="34" charset="0"/>
                <a:ea typeface="ＭＳ Ｐゴシック" pitchFamily="50" charset="-128"/>
              </a:defRPr>
            </a:lvl1pPr>
            <a:lvl2pPr marL="742950" indent="-285750" eaLnBrk="0" hangingPunct="0">
              <a:defRPr kumimoji="1" sz="2400">
                <a:solidFill>
                  <a:schemeClr val="tx1"/>
                </a:solidFill>
                <a:latin typeface="Tahoma" pitchFamily="34" charset="0"/>
                <a:ea typeface="ＭＳ Ｐゴシック" pitchFamily="50" charset="-128"/>
              </a:defRPr>
            </a:lvl2pPr>
            <a:lvl3pPr marL="1143000" indent="-228600" eaLnBrk="0" hangingPunct="0">
              <a:defRPr kumimoji="1" sz="2400">
                <a:solidFill>
                  <a:schemeClr val="tx1"/>
                </a:solidFill>
                <a:latin typeface="Tahoma" pitchFamily="34" charset="0"/>
                <a:ea typeface="ＭＳ Ｐゴシック" pitchFamily="50" charset="-128"/>
              </a:defRPr>
            </a:lvl3pPr>
            <a:lvl4pPr marL="1600200" indent="-228600" eaLnBrk="0" hangingPunct="0">
              <a:defRPr kumimoji="1" sz="2400">
                <a:solidFill>
                  <a:schemeClr val="tx1"/>
                </a:solidFill>
                <a:latin typeface="Tahoma" pitchFamily="34" charset="0"/>
                <a:ea typeface="ＭＳ Ｐゴシック" pitchFamily="50" charset="-128"/>
              </a:defRPr>
            </a:lvl4pPr>
            <a:lvl5pPr marL="2057400" indent="-228600" eaLnBrk="0" hangingPunct="0">
              <a:defRPr kumimoji="1"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9pPr>
          </a:lstStyle>
          <a:p>
            <a:pPr eaLnBrk="1" hangingPunct="1"/>
            <a:r>
              <a:rPr kumimoji="0" lang="ja-JP" altLang="en-US" sz="1400" smtClean="0"/>
              <a:t>ジャーナリズム史</a:t>
            </a:r>
            <a:r>
              <a:rPr kumimoji="0" lang="en-US" altLang="ja-JP" sz="1400" smtClean="0"/>
              <a:t>II </a:t>
            </a:r>
            <a:endParaRPr kumimoji="0" lang="en-US" altLang="ja-JP" sz="1400" smtClean="0"/>
          </a:p>
        </p:txBody>
      </p:sp>
      <p:sp>
        <p:nvSpPr>
          <p:cNvPr id="26627" name="スライド番号プレースホルダ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Tahoma" pitchFamily="34" charset="0"/>
                <a:ea typeface="ＭＳ Ｐゴシック" pitchFamily="50" charset="-128"/>
              </a:defRPr>
            </a:lvl1pPr>
            <a:lvl2pPr marL="742950" indent="-285750" eaLnBrk="0" hangingPunct="0">
              <a:defRPr kumimoji="1" sz="2400">
                <a:solidFill>
                  <a:schemeClr val="tx1"/>
                </a:solidFill>
                <a:latin typeface="Tahoma" pitchFamily="34" charset="0"/>
                <a:ea typeface="ＭＳ Ｐゴシック" pitchFamily="50" charset="-128"/>
              </a:defRPr>
            </a:lvl2pPr>
            <a:lvl3pPr marL="1143000" indent="-228600" eaLnBrk="0" hangingPunct="0">
              <a:defRPr kumimoji="1" sz="2400">
                <a:solidFill>
                  <a:schemeClr val="tx1"/>
                </a:solidFill>
                <a:latin typeface="Tahoma" pitchFamily="34" charset="0"/>
                <a:ea typeface="ＭＳ Ｐゴシック" pitchFamily="50" charset="-128"/>
              </a:defRPr>
            </a:lvl3pPr>
            <a:lvl4pPr marL="1600200" indent="-228600" eaLnBrk="0" hangingPunct="0">
              <a:defRPr kumimoji="1" sz="2400">
                <a:solidFill>
                  <a:schemeClr val="tx1"/>
                </a:solidFill>
                <a:latin typeface="Tahoma" pitchFamily="34" charset="0"/>
                <a:ea typeface="ＭＳ Ｐゴシック" pitchFamily="50" charset="-128"/>
              </a:defRPr>
            </a:lvl4pPr>
            <a:lvl5pPr marL="2057400" indent="-228600" eaLnBrk="0" hangingPunct="0">
              <a:defRPr kumimoji="1"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9pPr>
          </a:lstStyle>
          <a:p>
            <a:pPr algn="r" eaLnBrk="1" hangingPunct="1"/>
            <a:fld id="{2DB63622-9D1D-4A2B-B8C1-E139013C46A0}" type="slidenum">
              <a:rPr kumimoji="0" lang="en-US" altLang="ja-JP" sz="1400" smtClean="0"/>
              <a:pPr algn="r" eaLnBrk="1" hangingPunct="1"/>
              <a:t>11</a:t>
            </a:fld>
            <a:endParaRPr kumimoji="0" lang="en-US" altLang="ja-JP" sz="1400" smtClean="0"/>
          </a:p>
        </p:txBody>
      </p:sp>
      <p:sp>
        <p:nvSpPr>
          <p:cNvPr id="26628" name="Rectangle 2"/>
          <p:cNvSpPr>
            <a:spLocks noGrp="1" noChangeArrowheads="1"/>
          </p:cNvSpPr>
          <p:nvPr>
            <p:ph type="title" idx="4294967295"/>
          </p:nvPr>
        </p:nvSpPr>
        <p:spPr>
          <a:xfrm>
            <a:off x="611188" y="476250"/>
            <a:ext cx="7772400" cy="1223963"/>
          </a:xfrm>
        </p:spPr>
        <p:txBody>
          <a:bodyPr/>
          <a:lstStyle/>
          <a:p>
            <a:pPr eaLnBrk="1" hangingPunct="1"/>
            <a:r>
              <a:rPr lang="en-US" altLang="ja-JP" sz="3200" smtClean="0"/>
              <a:t>6 . </a:t>
            </a:r>
            <a:r>
              <a:rPr lang="ja-JP" altLang="en-US" sz="3200" smtClean="0">
                <a:ea typeface="Arial Unicode MS" pitchFamily="50" charset="-128"/>
                <a:cs typeface="Arial Unicode MS" pitchFamily="50" charset="-128"/>
              </a:rPr>
              <a:t>軍部の言論干渉：思想、情報、言論の統制化が始まる</a:t>
            </a:r>
          </a:p>
        </p:txBody>
      </p:sp>
      <p:sp>
        <p:nvSpPr>
          <p:cNvPr id="26629" name="Rectangle 3" descr="Rectangle: Click to edit Master text styles&#10;Second level&#10;Third level&#10;Fourth level&#10;Fifth level"/>
          <p:cNvSpPr>
            <a:spLocks noGrp="1" noChangeArrowheads="1"/>
          </p:cNvSpPr>
          <p:nvPr>
            <p:ph type="body" idx="4294967295"/>
          </p:nvPr>
        </p:nvSpPr>
        <p:spPr>
          <a:xfrm>
            <a:off x="827088" y="1916113"/>
            <a:ext cx="7772400" cy="4103687"/>
          </a:xfrm>
        </p:spPr>
        <p:txBody>
          <a:bodyPr/>
          <a:lstStyle/>
          <a:p>
            <a:pPr eaLnBrk="1" hangingPunct="1">
              <a:lnSpc>
                <a:spcPct val="90000"/>
              </a:lnSpc>
              <a:buFont typeface="Wingdings" pitchFamily="2" charset="2"/>
              <a:buChar char="Ø"/>
            </a:pPr>
            <a:r>
              <a:rPr lang="ja-JP" altLang="en-US" sz="2700" smtClean="0"/>
              <a:t>昭</a:t>
            </a:r>
            <a:r>
              <a:rPr lang="en-US" altLang="ja-JP" sz="2700" smtClean="0"/>
              <a:t>12.7  </a:t>
            </a:r>
            <a:r>
              <a:rPr lang="ja-JP" altLang="en-US" sz="2700" smtClean="0"/>
              <a:t>日中（支那事変）戦争の拡大　</a:t>
            </a:r>
          </a:p>
          <a:p>
            <a:pPr lvl="1" eaLnBrk="1" hangingPunct="1">
              <a:lnSpc>
                <a:spcPct val="90000"/>
              </a:lnSpc>
              <a:buFont typeface="Wingdings" pitchFamily="2" charset="2"/>
              <a:buChar char="Ø"/>
            </a:pPr>
            <a:r>
              <a:rPr lang="en-US" altLang="ja-JP" sz="2200" smtClean="0"/>
              <a:t>7.7</a:t>
            </a:r>
            <a:r>
              <a:rPr lang="ja-JP" altLang="en-US" sz="2200" smtClean="0"/>
              <a:t>　蘆溝橋事件</a:t>
            </a:r>
          </a:p>
          <a:p>
            <a:pPr lvl="1" eaLnBrk="1" hangingPunct="1">
              <a:lnSpc>
                <a:spcPct val="90000"/>
              </a:lnSpc>
              <a:buFont typeface="Wingdings" pitchFamily="2" charset="2"/>
              <a:buChar char="Ø"/>
            </a:pPr>
            <a:r>
              <a:rPr lang="ja-JP" altLang="en-US" sz="2200" smtClean="0"/>
              <a:t>軍機保護法改正： 陸海軍大臣の報道許可</a:t>
            </a:r>
          </a:p>
          <a:p>
            <a:pPr eaLnBrk="1" hangingPunct="1">
              <a:lnSpc>
                <a:spcPct val="90000"/>
              </a:lnSpc>
              <a:buFont typeface="Wingdings" pitchFamily="2" charset="2"/>
              <a:buChar char="Ø"/>
            </a:pPr>
            <a:r>
              <a:rPr lang="ja-JP" altLang="en-US" sz="2700" smtClean="0"/>
              <a:t>昭</a:t>
            </a:r>
            <a:r>
              <a:rPr lang="en-US" altLang="ja-JP" sz="2700" smtClean="0"/>
              <a:t>13</a:t>
            </a:r>
            <a:r>
              <a:rPr lang="ja-JP" altLang="en-US" sz="2700" smtClean="0"/>
              <a:t>　戦時体制の強化</a:t>
            </a:r>
          </a:p>
          <a:p>
            <a:pPr lvl="1" eaLnBrk="1" hangingPunct="1">
              <a:lnSpc>
                <a:spcPct val="90000"/>
              </a:lnSpc>
              <a:buFont typeface="Wingdings" pitchFamily="2" charset="2"/>
              <a:buChar char="Ø"/>
            </a:pPr>
            <a:r>
              <a:rPr lang="ja-JP" altLang="en-US" sz="2200" smtClean="0"/>
              <a:t>思想統一　左翼理論指導者層の一斉検挙</a:t>
            </a:r>
            <a:r>
              <a:rPr lang="en-US" altLang="ja-JP" sz="2200" smtClean="0"/>
              <a:t>(2)</a:t>
            </a:r>
          </a:p>
          <a:p>
            <a:pPr lvl="1" eaLnBrk="1" hangingPunct="1">
              <a:lnSpc>
                <a:spcPct val="90000"/>
              </a:lnSpc>
              <a:buFont typeface="Wingdings" pitchFamily="2" charset="2"/>
              <a:buChar char="Ø"/>
            </a:pPr>
            <a:r>
              <a:rPr lang="ja-JP" altLang="en-US" sz="2200" smtClean="0"/>
              <a:t>国家総動員法</a:t>
            </a:r>
            <a:r>
              <a:rPr lang="en-US" altLang="ja-JP" sz="2200" smtClean="0"/>
              <a:t>(4)</a:t>
            </a:r>
          </a:p>
          <a:p>
            <a:pPr lvl="1" eaLnBrk="1" hangingPunct="1">
              <a:lnSpc>
                <a:spcPct val="90000"/>
              </a:lnSpc>
              <a:buFont typeface="Wingdings" pitchFamily="2" charset="2"/>
              <a:buChar char="Ø"/>
            </a:pPr>
            <a:r>
              <a:rPr lang="ja-JP" altLang="en-US" sz="2200" smtClean="0"/>
              <a:t>用紙制限：減ページ　広告、夕刊の制限　</a:t>
            </a:r>
          </a:p>
          <a:p>
            <a:pPr eaLnBrk="1" hangingPunct="1">
              <a:lnSpc>
                <a:spcPct val="90000"/>
              </a:lnSpc>
              <a:buFont typeface="Wingdings" pitchFamily="2" charset="2"/>
              <a:buChar char="Ø"/>
            </a:pPr>
            <a:r>
              <a:rPr lang="ja-JP" altLang="en-US" sz="2700" smtClean="0"/>
              <a:t>昭</a:t>
            </a:r>
            <a:r>
              <a:rPr lang="en-US" altLang="ja-JP" sz="2700" smtClean="0"/>
              <a:t>15.2</a:t>
            </a:r>
            <a:r>
              <a:rPr lang="ja-JP" altLang="en-US" sz="2700" smtClean="0"/>
              <a:t>　斎藤隆夫（立憲党）「反軍演説」</a:t>
            </a:r>
            <a:r>
              <a:rPr lang="en-US" altLang="ja-JP" sz="2700" smtClean="0"/>
              <a:t>:</a:t>
            </a:r>
            <a:r>
              <a:rPr lang="ja-JP" altLang="en-US" sz="2700" smtClean="0"/>
              <a:t>国家百年の大計誤る　昭６にも「粛軍演説」</a:t>
            </a:r>
          </a:p>
          <a:p>
            <a:pPr eaLnBrk="1" hangingPunct="1">
              <a:lnSpc>
                <a:spcPct val="90000"/>
              </a:lnSpc>
              <a:buFont typeface="Wingdings" pitchFamily="2" charset="2"/>
              <a:buChar char="Ø"/>
            </a:pPr>
            <a:r>
              <a:rPr lang="ja-JP" altLang="en-US" sz="2700" smtClean="0"/>
              <a:t>昭</a:t>
            </a:r>
            <a:r>
              <a:rPr lang="en-US" altLang="ja-JP" sz="2700" smtClean="0"/>
              <a:t>16</a:t>
            </a:r>
            <a:r>
              <a:rPr lang="ja-JP" altLang="en-US" sz="2700" smtClean="0"/>
              <a:t>　</a:t>
            </a:r>
            <a:r>
              <a:rPr lang="ja-JP" altLang="en-US" sz="2700" smtClean="0">
                <a:solidFill>
                  <a:srgbClr val="F74123"/>
                </a:solidFill>
              </a:rPr>
              <a:t>大政翼賛会　政党解散</a:t>
            </a:r>
            <a:r>
              <a:rPr lang="ja-JP" altLang="en-US" sz="2700" smtClean="0"/>
              <a:t>　政党政治の終焉</a:t>
            </a:r>
          </a:p>
        </p:txBody>
      </p:sp>
    </p:spTree>
    <p:extLst>
      <p:ext uri="{BB962C8B-B14F-4D97-AF65-F5344CB8AC3E}">
        <p14:creationId xmlns:p14="http://schemas.microsoft.com/office/powerpoint/2010/main" val="3491295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sz="2900" smtClean="0"/>
              <a:t>斉藤隆夫　演説</a:t>
            </a:r>
            <a:r>
              <a:rPr lang="en-US" altLang="ja-JP" sz="2900" smtClean="0"/>
              <a:t/>
            </a:r>
            <a:br>
              <a:rPr lang="en-US" altLang="ja-JP" sz="2900" smtClean="0"/>
            </a:br>
            <a:r>
              <a:rPr lang="en-US" altLang="ja-JP" sz="2400">
                <a:hlinkClick r:id="rId3"/>
              </a:rPr>
              <a:t>http://www.youtube.com/watch?v=oD1470HX95E</a:t>
            </a:r>
            <a:endParaRPr lang="ja-JP" altLang="en-US" sz="2400" smtClean="0"/>
          </a:p>
        </p:txBody>
      </p:sp>
      <p:sp>
        <p:nvSpPr>
          <p:cNvPr id="6147" name="Rectangle 5"/>
          <p:cNvSpPr>
            <a:spLocks noGrp="1" noChangeArrowheads="1"/>
          </p:cNvSpPr>
          <p:nvPr>
            <p:ph type="body" sz="half" idx="2"/>
          </p:nvPr>
        </p:nvSpPr>
        <p:spPr>
          <a:xfrm>
            <a:off x="4686300" y="1905000"/>
            <a:ext cx="4062413" cy="4038600"/>
          </a:xfrm>
        </p:spPr>
        <p:txBody>
          <a:bodyPr/>
          <a:lstStyle/>
          <a:p>
            <a:r>
              <a:rPr lang="ja-JP" altLang="en-US" sz="2400" smtClean="0"/>
              <a:t>粛軍演説</a:t>
            </a:r>
            <a:r>
              <a:rPr lang="en-US" altLang="ja-JP" sz="2400" smtClean="0"/>
              <a:t>:1936 (</a:t>
            </a:r>
            <a:r>
              <a:rPr lang="ja-JP" altLang="en-US" sz="2400" smtClean="0"/>
              <a:t>昭</a:t>
            </a:r>
            <a:r>
              <a:rPr lang="en-US" altLang="ja-JP" sz="2400" smtClean="0"/>
              <a:t>11)</a:t>
            </a:r>
          </a:p>
          <a:p>
            <a:r>
              <a:rPr lang="ja-JP" altLang="en-US" sz="2400" smtClean="0"/>
              <a:t>反軍演説</a:t>
            </a:r>
            <a:r>
              <a:rPr lang="en-US" altLang="ja-JP" sz="2400" smtClean="0"/>
              <a:t>:1940</a:t>
            </a:r>
            <a:r>
              <a:rPr lang="ja-JP" altLang="en-US" sz="2400" smtClean="0"/>
              <a:t>（昭</a:t>
            </a:r>
            <a:r>
              <a:rPr lang="en-US" altLang="ja-JP" sz="2400" smtClean="0"/>
              <a:t>15)</a:t>
            </a:r>
          </a:p>
          <a:p>
            <a:r>
              <a:rPr lang="ja-JP" altLang="en-US" sz="1700" b="1" smtClean="0"/>
              <a:t>国民に多大の犠牲を強いている？</a:t>
            </a:r>
          </a:p>
          <a:p>
            <a:r>
              <a:rPr lang="ja-JP" altLang="en-US" sz="1700" b="1" smtClean="0"/>
              <a:t>日中戦争の目的「東亜新秩序」の樹立といった抽象的なもの？</a:t>
            </a:r>
          </a:p>
          <a:p>
            <a:r>
              <a:rPr lang="ja-JP" altLang="en-US" sz="1700" b="1" smtClean="0"/>
              <a:t>領土も賠償金も取らないという政府の基本方針？</a:t>
            </a:r>
          </a:p>
          <a:p>
            <a:r>
              <a:rPr lang="ja-JP" altLang="en-US" sz="2400" smtClean="0"/>
              <a:t>日中戦争に賛成か反対かではなく、「この戦争は何なのか？」</a:t>
            </a:r>
            <a:endParaRPr lang="en-US" altLang="ja-JP" sz="2400" smtClean="0"/>
          </a:p>
          <a:p>
            <a:endParaRPr lang="ja-JP" altLang="en-US" sz="2400" smtClean="0"/>
          </a:p>
        </p:txBody>
      </p:sp>
      <p:pic>
        <p:nvPicPr>
          <p:cNvPr id="6148" name="Picture 6" descr="斉藤隆夫"/>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1476375" y="2349500"/>
            <a:ext cx="2228850" cy="2813050"/>
          </a:xfrm>
        </p:spPr>
      </p:pic>
      <p:sp>
        <p:nvSpPr>
          <p:cNvPr id="2" name="フッター プレースホルダー 1"/>
          <p:cNvSpPr>
            <a:spLocks noGrp="1"/>
          </p:cNvSpPr>
          <p:nvPr>
            <p:ph type="ftr" sz="quarter" idx="11"/>
          </p:nvPr>
        </p:nvSpPr>
        <p:spPr/>
        <p:txBody>
          <a:bodyPr/>
          <a:lstStyle/>
          <a:p>
            <a:pPr>
              <a:defRPr/>
            </a:pPr>
            <a:r>
              <a:rPr lang="ja-JP" altLang="en-US" smtClean="0"/>
              <a:t>ジャーナリズム史</a:t>
            </a:r>
            <a:r>
              <a:rPr lang="en-US" altLang="ja-JP" smtClean="0"/>
              <a:t>II </a:t>
            </a:r>
            <a:endParaRPr lang="en-US" altLang="ja-JP"/>
          </a:p>
        </p:txBody>
      </p:sp>
      <p:sp>
        <p:nvSpPr>
          <p:cNvPr id="3" name="スライド番号プレースホルダー 2"/>
          <p:cNvSpPr>
            <a:spLocks noGrp="1"/>
          </p:cNvSpPr>
          <p:nvPr>
            <p:ph type="sldNum" sz="quarter" idx="12"/>
          </p:nvPr>
        </p:nvSpPr>
        <p:spPr/>
        <p:txBody>
          <a:bodyPr/>
          <a:lstStyle/>
          <a:p>
            <a:pPr>
              <a:defRPr/>
            </a:pPr>
            <a:fld id="{050146C5-D38A-4D9C-B8DC-4B1C9368BF0C}" type="slidenum">
              <a:rPr lang="ja-JP" altLang="en-US" smtClean="0"/>
              <a:pPr>
                <a:defRPr/>
              </a:pPr>
              <a:t>12</a:t>
            </a:fld>
            <a:endParaRPr lang="en-US" altLang="ja-JP"/>
          </a:p>
        </p:txBody>
      </p:sp>
    </p:spTree>
    <p:extLst>
      <p:ext uri="{BB962C8B-B14F-4D97-AF65-F5344CB8AC3E}">
        <p14:creationId xmlns:p14="http://schemas.microsoft.com/office/powerpoint/2010/main" val="1177654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algn="r" eaLnBrk="1" hangingPunct="1"/>
            <a:fld id="{C1D34B2E-EB09-4AC6-8CBA-B50B884D43AB}" type="slidenum">
              <a:rPr kumimoji="0" lang="en-US" altLang="ja-JP" sz="1400" smtClean="0"/>
              <a:pPr algn="r" eaLnBrk="1" hangingPunct="1"/>
              <a:t>2</a:t>
            </a:fld>
            <a:endParaRPr kumimoji="0" lang="en-US" altLang="ja-JP" sz="1400" smtClean="0"/>
          </a:p>
        </p:txBody>
      </p:sp>
      <p:sp>
        <p:nvSpPr>
          <p:cNvPr id="11267" name="Rectangle 2"/>
          <p:cNvSpPr>
            <a:spLocks noGrp="1" noChangeArrowheads="1"/>
          </p:cNvSpPr>
          <p:nvPr>
            <p:ph type="title" idx="4294967295"/>
          </p:nvPr>
        </p:nvSpPr>
        <p:spPr>
          <a:xfrm>
            <a:off x="611188" y="549275"/>
            <a:ext cx="7696200" cy="935038"/>
          </a:xfrm>
        </p:spPr>
        <p:txBody>
          <a:bodyPr/>
          <a:lstStyle/>
          <a:p>
            <a:pPr eaLnBrk="1" hangingPunct="1"/>
            <a:r>
              <a:rPr lang="en-US" altLang="ja-JP" smtClean="0"/>
              <a:t>1</a:t>
            </a:r>
            <a:r>
              <a:rPr lang="ja-JP" altLang="en-US" smtClean="0"/>
              <a:t>．昭和前期　政党政治から軍閥の台頭</a:t>
            </a:r>
          </a:p>
        </p:txBody>
      </p:sp>
      <p:sp>
        <p:nvSpPr>
          <p:cNvPr id="11268" name="Rectangle 3" descr="Rectangle: Click to edit Master text styles&#10;Second level&#10;Third level&#10;Fourth level&#10;Fifth level"/>
          <p:cNvSpPr>
            <a:spLocks noGrp="1" noChangeArrowheads="1"/>
          </p:cNvSpPr>
          <p:nvPr>
            <p:ph type="body" idx="4294967295"/>
          </p:nvPr>
        </p:nvSpPr>
        <p:spPr>
          <a:xfrm>
            <a:off x="838200" y="1844675"/>
            <a:ext cx="7772400" cy="4175125"/>
          </a:xfrm>
        </p:spPr>
        <p:txBody>
          <a:bodyPr/>
          <a:lstStyle/>
          <a:p>
            <a:pPr eaLnBrk="1" hangingPunct="1">
              <a:lnSpc>
                <a:spcPct val="80000"/>
              </a:lnSpc>
              <a:buFont typeface="Wingdings" pitchFamily="2" charset="2"/>
              <a:buChar char="Ø"/>
            </a:pPr>
            <a:r>
              <a:rPr lang="ja-JP" altLang="en-US" sz="2700" smtClean="0">
                <a:latin typeface="ＭＳ Ｐゴシック" charset="-128"/>
              </a:rPr>
              <a:t>誤報から校閲部創設：「元号は光文」（東日）</a:t>
            </a:r>
          </a:p>
          <a:p>
            <a:pPr lvl="1" eaLnBrk="1" hangingPunct="1">
              <a:lnSpc>
                <a:spcPct val="80000"/>
              </a:lnSpc>
              <a:buFont typeface="Wingdings" pitchFamily="2" charset="2"/>
              <a:buChar char="Ø"/>
            </a:pPr>
            <a:r>
              <a:rPr lang="ja-JP" altLang="en-US" sz="2200" smtClean="0">
                <a:latin typeface="ＭＳ Ｐゴシック" charset="-128"/>
              </a:rPr>
              <a:t>誤報、誤植は「逆賊」の時代に</a:t>
            </a:r>
          </a:p>
          <a:p>
            <a:pPr eaLnBrk="1" hangingPunct="1">
              <a:lnSpc>
                <a:spcPct val="80000"/>
              </a:lnSpc>
              <a:buFont typeface="Wingdings" pitchFamily="2" charset="2"/>
              <a:buChar char="Ø"/>
            </a:pPr>
            <a:r>
              <a:rPr lang="ja-JP" altLang="en-US" sz="2700" smtClean="0">
                <a:latin typeface="ＭＳ Ｐゴシック" charset="-128"/>
              </a:rPr>
              <a:t>普選実施（昭２）と治安維持法</a:t>
            </a:r>
          </a:p>
          <a:p>
            <a:pPr eaLnBrk="1" hangingPunct="1">
              <a:lnSpc>
                <a:spcPct val="80000"/>
              </a:lnSpc>
              <a:buFont typeface="Wingdings" pitchFamily="2" charset="2"/>
              <a:buChar char="Ø"/>
            </a:pPr>
            <a:r>
              <a:rPr lang="ja-JP" altLang="en-US" sz="2700" smtClean="0">
                <a:latin typeface="ＭＳ Ｐゴシック" charset="-128"/>
              </a:rPr>
              <a:t>昭４　徳富蘇峰　</a:t>
            </a:r>
            <a:r>
              <a:rPr lang="en-US" altLang="ja-JP" sz="2700" smtClean="0">
                <a:latin typeface="ＭＳ Ｐゴシック" charset="-128"/>
              </a:rPr>
              <a:t>『</a:t>
            </a:r>
            <a:r>
              <a:rPr lang="ja-JP" altLang="en-US" sz="2700" smtClean="0">
                <a:latin typeface="ＭＳ Ｐゴシック" charset="-128"/>
              </a:rPr>
              <a:t>国民</a:t>
            </a:r>
            <a:r>
              <a:rPr lang="en-US" altLang="ja-JP" sz="2700" smtClean="0">
                <a:latin typeface="ＭＳ Ｐゴシック" charset="-128"/>
              </a:rPr>
              <a:t>』</a:t>
            </a:r>
            <a:r>
              <a:rPr lang="ja-JP" altLang="en-US" sz="2700" smtClean="0">
                <a:latin typeface="ＭＳ Ｐゴシック" charset="-128"/>
              </a:rPr>
              <a:t>を去る－</a:t>
            </a:r>
            <a:r>
              <a:rPr lang="ja-JP" altLang="en-US" sz="2700" smtClean="0">
                <a:solidFill>
                  <a:srgbClr val="F74123"/>
                </a:solidFill>
                <a:latin typeface="ＭＳ Ｐゴシック" charset="-128"/>
              </a:rPr>
              <a:t>パーソナルジャーナリズム終焉</a:t>
            </a:r>
          </a:p>
          <a:p>
            <a:pPr eaLnBrk="1" hangingPunct="1">
              <a:lnSpc>
                <a:spcPct val="80000"/>
              </a:lnSpc>
              <a:buFont typeface="Wingdings" pitchFamily="2" charset="2"/>
              <a:buChar char="Ø"/>
            </a:pPr>
            <a:r>
              <a:rPr lang="ja-JP" altLang="en-US" sz="2700" smtClean="0">
                <a:latin typeface="ＭＳ Ｐゴシック" charset="-128"/>
              </a:rPr>
              <a:t>昭５　日本新聞聯盟結成。新聞共同宣言</a:t>
            </a:r>
          </a:p>
          <a:p>
            <a:pPr eaLnBrk="1" hangingPunct="1">
              <a:lnSpc>
                <a:spcPct val="80000"/>
              </a:lnSpc>
              <a:buFont typeface="Wingdings" pitchFamily="2" charset="2"/>
              <a:buChar char="Ø"/>
            </a:pPr>
            <a:r>
              <a:rPr lang="ja-JP" altLang="en-US" sz="2700" smtClean="0">
                <a:latin typeface="ＭＳ Ｐゴシック" charset="-128"/>
              </a:rPr>
              <a:t>昭６　軍部の干渉　謀略と虚報　関東軍</a:t>
            </a:r>
          </a:p>
          <a:p>
            <a:pPr lvl="1" eaLnBrk="1" hangingPunct="1">
              <a:lnSpc>
                <a:spcPct val="80000"/>
              </a:lnSpc>
              <a:buFont typeface="Wingdings" pitchFamily="2" charset="2"/>
              <a:buChar char="Ø"/>
            </a:pPr>
            <a:r>
              <a:rPr lang="en-US" altLang="ja-JP" smtClean="0">
                <a:latin typeface="ＭＳ Ｐゴシック" charset="-128"/>
              </a:rPr>
              <a:t>9.18  </a:t>
            </a:r>
            <a:r>
              <a:rPr lang="ja-JP" altLang="en-US" smtClean="0">
                <a:latin typeface="ＭＳ Ｐゴシック" charset="-128"/>
              </a:rPr>
              <a:t>満州事変勃発：</a:t>
            </a:r>
            <a:r>
              <a:rPr lang="ja-JP" altLang="en-US" smtClean="0">
                <a:solidFill>
                  <a:srgbClr val="F74123"/>
                </a:solidFill>
                <a:latin typeface="ＭＳ Ｐゴシック" charset="-128"/>
              </a:rPr>
              <a:t>臨時ニュース</a:t>
            </a:r>
            <a:r>
              <a:rPr lang="ja-JP" altLang="en-US" smtClean="0">
                <a:latin typeface="ＭＳ Ｐゴシック" charset="-128"/>
              </a:rPr>
              <a:t>　放送が号外に先んじる</a:t>
            </a:r>
            <a:r>
              <a:rPr lang="en-US" altLang="ja-JP" smtClean="0">
                <a:latin typeface="ＭＳ Ｐゴシック" charset="-128"/>
              </a:rPr>
              <a:t>=</a:t>
            </a:r>
            <a:endParaRPr lang="ja-JP" altLang="en-US" smtClean="0">
              <a:latin typeface="ＭＳ Ｐゴシック" charset="-128"/>
            </a:endParaRPr>
          </a:p>
          <a:p>
            <a:pPr lvl="1" eaLnBrk="1" hangingPunct="1">
              <a:lnSpc>
                <a:spcPct val="80000"/>
              </a:lnSpc>
              <a:buFont typeface="Wingdings" pitchFamily="2" charset="2"/>
              <a:buChar char="Ø"/>
            </a:pPr>
            <a:r>
              <a:rPr lang="ja-JP" altLang="en-US" smtClean="0">
                <a:latin typeface="ＭＳ Ｐゴシック" charset="-128"/>
              </a:rPr>
              <a:t>柳条湖・満鉄爆破　</a:t>
            </a:r>
            <a:r>
              <a:rPr lang="en-US" altLang="ja-JP" smtClean="0">
                <a:latin typeface="ＭＳ Ｐゴシック" charset="-128"/>
                <a:hlinkClick r:id="rId3" action="ppaction://hlinksldjump"/>
              </a:rPr>
              <a:t>132</a:t>
            </a:r>
            <a:r>
              <a:rPr lang="ja-JP" altLang="en-US" smtClean="0">
                <a:latin typeface="ＭＳ Ｐゴシック" charset="-128"/>
                <a:hlinkClick r:id="rId3" action="ppaction://hlinksldjump"/>
              </a:rPr>
              <a:t>社共同宣言</a:t>
            </a:r>
            <a:endParaRPr lang="ja-JP" altLang="en-US" smtClean="0">
              <a:latin typeface="ＭＳ Ｐゴシック" charset="-128"/>
            </a:endParaRPr>
          </a:p>
          <a:p>
            <a:pPr lvl="1" eaLnBrk="1" hangingPunct="1">
              <a:lnSpc>
                <a:spcPct val="80000"/>
              </a:lnSpc>
              <a:buFontTx/>
              <a:buNone/>
            </a:pPr>
            <a:endParaRPr lang="en-US" altLang="ja-JP" smtClean="0"/>
          </a:p>
        </p:txBody>
      </p:sp>
      <p:sp>
        <p:nvSpPr>
          <p:cNvPr id="2" name="フッター プレースホルダー 1"/>
          <p:cNvSpPr>
            <a:spLocks noGrp="1"/>
          </p:cNvSpPr>
          <p:nvPr>
            <p:ph type="ftr" sz="quarter" idx="11"/>
          </p:nvPr>
        </p:nvSpPr>
        <p:spPr/>
        <p:txBody>
          <a:bodyPr/>
          <a:lstStyle/>
          <a:p>
            <a:pPr>
              <a:defRPr/>
            </a:pPr>
            <a:r>
              <a:rPr lang="ja-JP" altLang="en-US" smtClean="0"/>
              <a:t>ジャーナリズム史</a:t>
            </a:r>
            <a:r>
              <a:rPr lang="en-US" altLang="ja-JP" smtClean="0"/>
              <a:t>II </a:t>
            </a:r>
            <a:endParaRPr lang="en-US" altLang="ja-JP"/>
          </a:p>
        </p:txBody>
      </p:sp>
    </p:spTree>
    <p:extLst>
      <p:ext uri="{BB962C8B-B14F-4D97-AF65-F5344CB8AC3E}">
        <p14:creationId xmlns:p14="http://schemas.microsoft.com/office/powerpoint/2010/main" val="3612496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タイトル 3"/>
          <p:cNvSpPr>
            <a:spLocks noGrp="1"/>
          </p:cNvSpPr>
          <p:nvPr>
            <p:ph type="title"/>
          </p:nvPr>
        </p:nvSpPr>
        <p:spPr/>
        <p:txBody>
          <a:bodyPr/>
          <a:lstStyle/>
          <a:p>
            <a:r>
              <a:rPr lang="ja-JP" altLang="ja-JP" b="1" smtClean="0"/>
              <a:t>張作霖爆殺事件</a:t>
            </a:r>
            <a:r>
              <a:rPr lang="en-US" altLang="ja-JP" b="1" smtClean="0"/>
              <a:t>:1928(S3)6/4</a:t>
            </a:r>
            <a:endParaRPr lang="ja-JP" altLang="en-US" smtClean="0"/>
          </a:p>
        </p:txBody>
      </p:sp>
      <p:sp>
        <p:nvSpPr>
          <p:cNvPr id="5" name="テキスト プレースホルダー 4"/>
          <p:cNvSpPr>
            <a:spLocks noGrp="1"/>
          </p:cNvSpPr>
          <p:nvPr>
            <p:ph type="body" sz="half" idx="1"/>
          </p:nvPr>
        </p:nvSpPr>
        <p:spPr>
          <a:xfrm>
            <a:off x="395288" y="1905000"/>
            <a:ext cx="8569325" cy="4260850"/>
          </a:xfrm>
        </p:spPr>
        <p:txBody>
          <a:bodyPr/>
          <a:lstStyle/>
          <a:p>
            <a:pPr>
              <a:defRPr/>
            </a:pPr>
            <a:r>
              <a:rPr lang="ja-JP" altLang="ja-JP" sz="2400" dirty="0" smtClean="0"/>
              <a:t>関東軍は親日派軍閥長である張作霖に軍事顧問団を送り、取り込みを図</a:t>
            </a:r>
            <a:r>
              <a:rPr lang="ja-JP" altLang="en-US" sz="2400" dirty="0" smtClean="0"/>
              <a:t>る→</a:t>
            </a:r>
            <a:r>
              <a:rPr lang="ja-JP" altLang="ja-JP" sz="2400" dirty="0" smtClean="0"/>
              <a:t>張作霖</a:t>
            </a:r>
            <a:r>
              <a:rPr lang="ja-JP" altLang="en-US" sz="2400" dirty="0"/>
              <a:t>は</a:t>
            </a:r>
            <a:r>
              <a:rPr lang="ja-JP" altLang="ja-JP" sz="2400" dirty="0" smtClean="0"/>
              <a:t>排日運動の高まりや欧米からの支援をとりつけようと日本との距離を置き</a:t>
            </a:r>
            <a:r>
              <a:rPr lang="ja-JP" altLang="en-US" sz="2400" dirty="0" smtClean="0"/>
              <a:t>はじめる→</a:t>
            </a:r>
            <a:r>
              <a:rPr lang="ja-JP" altLang="ja-JP" sz="2400" dirty="0" smtClean="0"/>
              <a:t>海外資本の提供をうけて、満鉄の平行線を建設し始め両者の関係は悪化</a:t>
            </a:r>
            <a:endParaRPr lang="en-US" altLang="ja-JP" sz="2400" dirty="0" smtClean="0"/>
          </a:p>
          <a:p>
            <a:pPr marL="0" indent="0">
              <a:buFont typeface="Wingdings" pitchFamily="2" charset="2"/>
              <a:buNone/>
              <a:defRPr/>
            </a:pPr>
            <a:r>
              <a:rPr lang="en-US" altLang="ja-JP" sz="2400" dirty="0"/>
              <a:t> </a:t>
            </a:r>
            <a:r>
              <a:rPr lang="en-US" altLang="ja-JP" sz="2400" dirty="0" smtClean="0"/>
              <a:t>                                     </a:t>
            </a:r>
            <a:endParaRPr lang="ja-JP" altLang="en-US" sz="2400" dirty="0"/>
          </a:p>
          <a:p>
            <a:pPr>
              <a:defRPr/>
            </a:pPr>
            <a:endParaRPr lang="en-US" altLang="ja-JP" sz="2400" dirty="0" smtClean="0"/>
          </a:p>
          <a:p>
            <a:pPr>
              <a:defRPr/>
            </a:pPr>
            <a:r>
              <a:rPr lang="ja-JP" altLang="ja-JP" sz="2400" dirty="0" smtClean="0"/>
              <a:t>関東軍</a:t>
            </a:r>
            <a:r>
              <a:rPr lang="ja-JP" altLang="en-US" sz="2400" dirty="0" smtClean="0"/>
              <a:t>：</a:t>
            </a:r>
            <a:r>
              <a:rPr lang="ja-JP" altLang="ja-JP" sz="2400" b="1" dirty="0" smtClean="0"/>
              <a:t>張作霖</a:t>
            </a:r>
            <a:r>
              <a:rPr lang="ja-JP" altLang="ja-JP" sz="2400" dirty="0" smtClean="0"/>
              <a:t>が乗る列車を秘密裏に爆破殺害</a:t>
            </a:r>
            <a:endParaRPr lang="en-US" altLang="ja-JP" sz="2400" dirty="0" smtClean="0"/>
          </a:p>
          <a:p>
            <a:pPr>
              <a:defRPr/>
            </a:pPr>
            <a:r>
              <a:rPr lang="ja-JP" altLang="ja-JP" sz="2400" dirty="0" smtClean="0"/>
              <a:t>首謀</a:t>
            </a:r>
            <a:r>
              <a:rPr lang="ja-JP" altLang="en-US" sz="2400" dirty="0" smtClean="0"/>
              <a:t>者＝</a:t>
            </a:r>
            <a:r>
              <a:rPr lang="ja-JP" altLang="ja-JP" sz="2400" dirty="0" smtClean="0"/>
              <a:t>河本大作大佐</a:t>
            </a:r>
            <a:r>
              <a:rPr lang="ja-JP" altLang="en-US" sz="2400" dirty="0" smtClean="0"/>
              <a:t>；</a:t>
            </a:r>
            <a:r>
              <a:rPr lang="ja-JP" altLang="ja-JP" sz="2400" dirty="0" smtClean="0"/>
              <a:t>予備役に回される軽い処分</a:t>
            </a:r>
            <a:endParaRPr lang="en-US" altLang="ja-JP" sz="2400" dirty="0" smtClean="0"/>
          </a:p>
          <a:p>
            <a:pPr>
              <a:defRPr/>
            </a:pPr>
            <a:r>
              <a:rPr lang="ja-JP" altLang="ja-JP" sz="2400" dirty="0" smtClean="0"/>
              <a:t>田中義一内閣</a:t>
            </a:r>
            <a:r>
              <a:rPr lang="ja-JP" altLang="en-US" sz="2400" dirty="0" smtClean="0"/>
              <a:t>＝こ</a:t>
            </a:r>
            <a:r>
              <a:rPr lang="ja-JP" altLang="ja-JP" sz="2400" dirty="0" smtClean="0"/>
              <a:t>の事件処理をめぐり昭和天皇から不興を買ったことにより、翌年7月</a:t>
            </a:r>
            <a:r>
              <a:rPr lang="ja-JP" altLang="en-US" sz="2400" dirty="0" smtClean="0"/>
              <a:t>＝</a:t>
            </a:r>
            <a:r>
              <a:rPr lang="ja-JP" altLang="ja-JP" sz="2400" dirty="0" smtClean="0"/>
              <a:t>総辞職</a:t>
            </a:r>
            <a:endParaRPr lang="en-US" altLang="ja-JP" sz="2400" dirty="0" smtClean="0"/>
          </a:p>
        </p:txBody>
      </p:sp>
      <p:sp>
        <p:nvSpPr>
          <p:cNvPr id="3" name="スライド番号プレースホルダー 2"/>
          <p:cNvSpPr>
            <a:spLocks noGrp="1"/>
          </p:cNvSpPr>
          <p:nvPr>
            <p:ph type="sldNum" sz="quarter" idx="12"/>
          </p:nvPr>
        </p:nvSpPr>
        <p:spPr/>
        <p:txBody>
          <a:bodyPr/>
          <a:lstStyle/>
          <a:p>
            <a:pPr>
              <a:defRPr/>
            </a:pPr>
            <a:fld id="{E6AC2A29-CE5E-48F9-B6D6-D7C23B58D6CB}" type="slidenum">
              <a:rPr lang="ja-JP" altLang="en-US" smtClean="0"/>
              <a:pPr>
                <a:defRPr/>
              </a:pPr>
              <a:t>3</a:t>
            </a:fld>
            <a:endParaRPr lang="en-US" altLang="ja-JP"/>
          </a:p>
        </p:txBody>
      </p:sp>
      <p:sp>
        <p:nvSpPr>
          <p:cNvPr id="12294" name="下矢印 6"/>
          <p:cNvSpPr>
            <a:spLocks noChangeArrowheads="1"/>
          </p:cNvSpPr>
          <p:nvPr/>
        </p:nvSpPr>
        <p:spPr bwMode="auto">
          <a:xfrm>
            <a:off x="4211638" y="3500438"/>
            <a:ext cx="215900" cy="360362"/>
          </a:xfrm>
          <a:prstGeom prst="downArrow">
            <a:avLst>
              <a:gd name="adj1" fmla="val 50000"/>
              <a:gd name="adj2" fmla="val 50073"/>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 name="フッター プレースホルダー 1"/>
          <p:cNvSpPr>
            <a:spLocks noGrp="1"/>
          </p:cNvSpPr>
          <p:nvPr>
            <p:ph type="ftr" sz="quarter" idx="11"/>
          </p:nvPr>
        </p:nvSpPr>
        <p:spPr/>
        <p:txBody>
          <a:bodyPr/>
          <a:lstStyle/>
          <a:p>
            <a:pPr>
              <a:defRPr/>
            </a:pPr>
            <a:r>
              <a:rPr lang="ja-JP" altLang="en-US" smtClean="0"/>
              <a:t>ジャーナリズム史</a:t>
            </a:r>
            <a:r>
              <a:rPr lang="en-US" altLang="ja-JP" smtClean="0"/>
              <a:t>II </a:t>
            </a:r>
            <a:endParaRPr lang="en-US" altLang="ja-JP"/>
          </a:p>
        </p:txBody>
      </p:sp>
    </p:spTree>
    <p:extLst>
      <p:ext uri="{BB962C8B-B14F-4D97-AF65-F5344CB8AC3E}">
        <p14:creationId xmlns:p14="http://schemas.microsoft.com/office/powerpoint/2010/main" val="100517132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3"/>
          <p:cNvSpPr>
            <a:spLocks noGrp="1"/>
          </p:cNvSpPr>
          <p:nvPr>
            <p:ph type="title"/>
          </p:nvPr>
        </p:nvSpPr>
        <p:spPr/>
        <p:txBody>
          <a:bodyPr/>
          <a:lstStyle/>
          <a:p>
            <a:r>
              <a:rPr lang="en-US" altLang="ja-JP" smtClean="0"/>
              <a:t>1932(</a:t>
            </a:r>
            <a:r>
              <a:rPr lang="ja-JP" altLang="en-US" smtClean="0"/>
              <a:t>昭</a:t>
            </a:r>
            <a:r>
              <a:rPr lang="en-US" altLang="ja-JP" smtClean="0"/>
              <a:t>7)</a:t>
            </a:r>
            <a:r>
              <a:rPr lang="ja-JP" altLang="en-US" smtClean="0"/>
              <a:t>　；　リットン調査団「満州国を認めず）</a:t>
            </a:r>
            <a:r>
              <a:rPr lang="en-US" altLang="ja-JP" smtClean="0"/>
              <a:t>/</a:t>
            </a:r>
            <a:r>
              <a:rPr lang="ja-JP" altLang="en-US" smtClean="0"/>
              <a:t>日本、国際連盟を脱退</a:t>
            </a:r>
          </a:p>
        </p:txBody>
      </p:sp>
      <p:sp>
        <p:nvSpPr>
          <p:cNvPr id="13315" name="テキスト プレースホルダー 4"/>
          <p:cNvSpPr>
            <a:spLocks noGrp="1"/>
          </p:cNvSpPr>
          <p:nvPr>
            <p:ph type="body" idx="1"/>
          </p:nvPr>
        </p:nvSpPr>
        <p:spPr/>
        <p:txBody>
          <a:bodyPr/>
          <a:lstStyle/>
          <a:p>
            <a:endParaRPr lang="ja-JP" altLang="en-US" smtClean="0"/>
          </a:p>
        </p:txBody>
      </p:sp>
      <p:sp>
        <p:nvSpPr>
          <p:cNvPr id="13316" name="コンテンツ プレースホルダー 5"/>
          <p:cNvSpPr>
            <a:spLocks noGrp="1"/>
          </p:cNvSpPr>
          <p:nvPr>
            <p:ph sz="half" idx="2"/>
          </p:nvPr>
        </p:nvSpPr>
        <p:spPr>
          <a:xfrm>
            <a:off x="468313" y="2133600"/>
            <a:ext cx="4040187" cy="4064000"/>
          </a:xfrm>
        </p:spPr>
        <p:txBody>
          <a:bodyPr/>
          <a:lstStyle/>
          <a:p>
            <a:r>
              <a:rPr lang="ja-JP" altLang="en-US" dirty="0" smtClean="0"/>
              <a:t>五族（</a:t>
            </a:r>
            <a:r>
              <a:rPr lang="ja-JP" altLang="ja-JP" dirty="0" smtClean="0"/>
              <a:t>日本人・漢人・朝鮮人・満洲人・蒙古人</a:t>
            </a:r>
            <a:r>
              <a:rPr lang="ja-JP" altLang="en-US" dirty="0" smtClean="0"/>
              <a:t>）協和</a:t>
            </a:r>
            <a:endParaRPr lang="en-US" altLang="ja-JP" dirty="0" smtClean="0"/>
          </a:p>
          <a:p>
            <a:r>
              <a:rPr lang="ja-JP" altLang="en-US" dirty="0" smtClean="0"/>
              <a:t>リットン調査団報告書：満州建国は「満州は中国の主権範囲」「中国人の自発的運動ではない」</a:t>
            </a:r>
            <a:r>
              <a:rPr lang="en-US" altLang="ja-JP" dirty="0" smtClean="0"/>
              <a:t>※</a:t>
            </a:r>
            <a:r>
              <a:rPr lang="ja-JP" altLang="en-US" dirty="0" smtClean="0"/>
              <a:t>日本には宥和的な内容</a:t>
            </a:r>
            <a:endParaRPr lang="en-US" altLang="ja-JP" dirty="0" smtClean="0"/>
          </a:p>
          <a:p>
            <a:r>
              <a:rPr lang="ja-JP" altLang="en-US" dirty="0" smtClean="0"/>
              <a:t>「徹底反駁を要す」「全編随所に日本の容認し得ざる記述」（東京朝日）</a:t>
            </a:r>
            <a:endParaRPr lang="en-US" altLang="ja-JP" dirty="0" smtClean="0"/>
          </a:p>
          <a:p>
            <a:endParaRPr lang="ja-JP" altLang="en-US" dirty="0" smtClean="0"/>
          </a:p>
        </p:txBody>
      </p:sp>
      <p:sp>
        <p:nvSpPr>
          <p:cNvPr id="13317" name="テキスト プレースホルダー 6"/>
          <p:cNvSpPr>
            <a:spLocks noGrp="1"/>
          </p:cNvSpPr>
          <p:nvPr>
            <p:ph type="body" sz="quarter" idx="3"/>
          </p:nvPr>
        </p:nvSpPr>
        <p:spPr/>
        <p:txBody>
          <a:bodyPr/>
          <a:lstStyle/>
          <a:p>
            <a:endParaRPr lang="ja-JP" altLang="en-US" smtClean="0"/>
          </a:p>
        </p:txBody>
      </p:sp>
      <p:sp>
        <p:nvSpPr>
          <p:cNvPr id="13318" name="コンテンツ プレースホルダー 7"/>
          <p:cNvSpPr>
            <a:spLocks noGrp="1"/>
          </p:cNvSpPr>
          <p:nvPr>
            <p:ph sz="quarter" idx="4"/>
          </p:nvPr>
        </p:nvSpPr>
        <p:spPr/>
        <p:txBody>
          <a:bodyPr/>
          <a:lstStyle/>
          <a:p>
            <a:r>
              <a:rPr lang="en-US" altLang="ja-JP" smtClean="0"/>
              <a:t>1933</a:t>
            </a:r>
            <a:r>
              <a:rPr lang="ja-JP" altLang="en-US" smtClean="0"/>
              <a:t>（昭</a:t>
            </a:r>
            <a:r>
              <a:rPr lang="en-US" altLang="ja-JP" smtClean="0"/>
              <a:t>8)</a:t>
            </a:r>
            <a:r>
              <a:rPr lang="ja-JP" altLang="en-US" smtClean="0"/>
              <a:t>：国際連盟勧告（</a:t>
            </a:r>
            <a:r>
              <a:rPr lang="en-US" altLang="ja-JP" smtClean="0"/>
              <a:t>42</a:t>
            </a:r>
            <a:r>
              <a:rPr lang="ja-JP" altLang="en-US" smtClean="0"/>
              <a:t>対</a:t>
            </a:r>
            <a:r>
              <a:rPr lang="en-US" altLang="ja-JP" smtClean="0"/>
              <a:t>1)</a:t>
            </a:r>
            <a:r>
              <a:rPr lang="ja-JP" altLang="en-US" smtClean="0"/>
              <a:t>の採択</a:t>
            </a:r>
            <a:endParaRPr lang="en-US" altLang="ja-JP" smtClean="0"/>
          </a:p>
          <a:p>
            <a:r>
              <a:rPr lang="ja-JP" altLang="en-US" smtClean="0"/>
              <a:t>日本（松岡洋右）退出、脱退</a:t>
            </a:r>
            <a:r>
              <a:rPr lang="en-US" altLang="ja-JP" smtClean="0"/>
              <a:t>※</a:t>
            </a:r>
            <a:r>
              <a:rPr lang="ja-JP" altLang="en-US" smtClean="0"/>
              <a:t>連盟残留の政策</a:t>
            </a:r>
            <a:endParaRPr lang="en-US" altLang="ja-JP" smtClean="0"/>
          </a:p>
          <a:p>
            <a:r>
              <a:rPr lang="ja-JP" altLang="en-US" smtClean="0"/>
              <a:t>国民は「正義のために戦った」と大歓迎</a:t>
            </a:r>
            <a:endParaRPr lang="en-US" altLang="ja-JP" smtClean="0"/>
          </a:p>
          <a:p>
            <a:r>
              <a:rPr lang="ja-JP" altLang="en-US" smtClean="0"/>
              <a:t>世界との認識の差が広がる</a:t>
            </a:r>
          </a:p>
        </p:txBody>
      </p:sp>
      <p:sp>
        <p:nvSpPr>
          <p:cNvPr id="3" name="スライド番号プレースホルダー 2"/>
          <p:cNvSpPr>
            <a:spLocks noGrp="1"/>
          </p:cNvSpPr>
          <p:nvPr>
            <p:ph type="sldNum" sz="quarter" idx="12"/>
          </p:nvPr>
        </p:nvSpPr>
        <p:spPr/>
        <p:txBody>
          <a:bodyPr/>
          <a:lstStyle/>
          <a:p>
            <a:pPr>
              <a:defRPr/>
            </a:pPr>
            <a:fld id="{A1846FB6-A9A9-4731-AFB1-7CDE8F2876F9}" type="slidenum">
              <a:rPr lang="ja-JP" altLang="en-US" smtClean="0"/>
              <a:pPr>
                <a:defRPr/>
              </a:pPr>
              <a:t>4</a:t>
            </a:fld>
            <a:endParaRPr lang="en-US" altLang="ja-JP"/>
          </a:p>
        </p:txBody>
      </p:sp>
      <p:sp>
        <p:nvSpPr>
          <p:cNvPr id="2" name="フッター プレースホルダー 1"/>
          <p:cNvSpPr>
            <a:spLocks noGrp="1"/>
          </p:cNvSpPr>
          <p:nvPr>
            <p:ph type="ftr" sz="quarter" idx="11"/>
          </p:nvPr>
        </p:nvSpPr>
        <p:spPr/>
        <p:txBody>
          <a:bodyPr/>
          <a:lstStyle/>
          <a:p>
            <a:pPr>
              <a:defRPr/>
            </a:pPr>
            <a:r>
              <a:rPr lang="ja-JP" altLang="en-US" smtClean="0"/>
              <a:t>ジャーナリズム史</a:t>
            </a:r>
            <a:r>
              <a:rPr lang="en-US" altLang="ja-JP" smtClean="0"/>
              <a:t>II </a:t>
            </a:r>
            <a:endParaRPr lang="en-US" altLang="ja-JP"/>
          </a:p>
        </p:txBody>
      </p:sp>
    </p:spTree>
    <p:extLst>
      <p:ext uri="{BB962C8B-B14F-4D97-AF65-F5344CB8AC3E}">
        <p14:creationId xmlns:p14="http://schemas.microsoft.com/office/powerpoint/2010/main" val="2057707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algn="r" eaLnBrk="1" hangingPunct="1"/>
            <a:fld id="{19336A64-679C-4615-B1B4-80706B05FCFB}" type="slidenum">
              <a:rPr kumimoji="0" lang="en-US" altLang="ja-JP" sz="1400" smtClean="0"/>
              <a:pPr algn="r" eaLnBrk="1" hangingPunct="1"/>
              <a:t>5</a:t>
            </a:fld>
            <a:endParaRPr kumimoji="0" lang="en-US" altLang="ja-JP" sz="1400" smtClean="0"/>
          </a:p>
        </p:txBody>
      </p:sp>
      <p:sp>
        <p:nvSpPr>
          <p:cNvPr id="14339" name="Rectangle 2"/>
          <p:cNvSpPr>
            <a:spLocks noGrp="1" noChangeArrowheads="1"/>
          </p:cNvSpPr>
          <p:nvPr>
            <p:ph type="title" idx="4294967295"/>
          </p:nvPr>
        </p:nvSpPr>
        <p:spPr>
          <a:xfrm>
            <a:off x="762000" y="533400"/>
            <a:ext cx="7696200" cy="838200"/>
          </a:xfrm>
        </p:spPr>
        <p:txBody>
          <a:bodyPr/>
          <a:lstStyle/>
          <a:p>
            <a:pPr eaLnBrk="1" hangingPunct="1"/>
            <a:r>
              <a:rPr lang="en-US" altLang="ja-JP" smtClean="0"/>
              <a:t>2. </a:t>
            </a:r>
            <a:r>
              <a:rPr lang="ja-JP" altLang="en-US" sz="2900" smtClean="0"/>
              <a:t>言論界　沈黙への道</a:t>
            </a:r>
          </a:p>
        </p:txBody>
      </p:sp>
      <p:sp>
        <p:nvSpPr>
          <p:cNvPr id="14340" name="Rectangle 3" descr="Rectangle: Click to edit Master text styles&#10;Second level&#10;Third level&#10;Fourth level&#10;Fifth level"/>
          <p:cNvSpPr>
            <a:spLocks noGrp="1" noChangeArrowheads="1"/>
          </p:cNvSpPr>
          <p:nvPr>
            <p:ph type="body" idx="4294967295"/>
          </p:nvPr>
        </p:nvSpPr>
        <p:spPr>
          <a:xfrm>
            <a:off x="838200" y="1989138"/>
            <a:ext cx="7772400" cy="4030662"/>
          </a:xfrm>
        </p:spPr>
        <p:txBody>
          <a:bodyPr/>
          <a:lstStyle/>
          <a:p>
            <a:pPr eaLnBrk="1" hangingPunct="1">
              <a:buFont typeface="Wingdings" pitchFamily="2" charset="2"/>
              <a:buChar char="Ø"/>
            </a:pPr>
            <a:r>
              <a:rPr lang="ja-JP" altLang="en-US" sz="2400" dirty="0" smtClean="0">
                <a:latin typeface="ＭＳ Ｐゴシック" charset="-128"/>
              </a:rPr>
              <a:t>昭７ 五・一五事件：犬養毅首相暗殺　「話せば分かる」－ファシズムの時代に</a:t>
            </a:r>
          </a:p>
          <a:p>
            <a:pPr lvl="1" eaLnBrk="1" hangingPunct="1">
              <a:buFont typeface="Wingdings" pitchFamily="2" charset="2"/>
              <a:buChar char="Ø"/>
            </a:pPr>
            <a:r>
              <a:rPr lang="ja-JP" altLang="en-US" sz="2400" b="1" dirty="0" smtClean="0">
                <a:solidFill>
                  <a:srgbClr val="C52B07"/>
                </a:solidFill>
                <a:latin typeface="ＭＳ Ｐゴシック" charset="-128"/>
                <a:hlinkClick r:id="rId3" action="ppaction://hlinksldjump"/>
              </a:rPr>
              <a:t>福岡日日　菊竹淳（すなお）・六鼓</a:t>
            </a:r>
            <a:r>
              <a:rPr lang="ja-JP" altLang="en-US" sz="2400" dirty="0" smtClean="0">
                <a:latin typeface="ＭＳ Ｐゴシック" charset="-128"/>
              </a:rPr>
              <a:t>　「</a:t>
            </a:r>
            <a:r>
              <a:rPr lang="ja-JP" altLang="en-US" sz="2400" dirty="0" err="1" smtClean="0">
                <a:latin typeface="ＭＳ Ｐゴシック" charset="-128"/>
              </a:rPr>
              <a:t>敢て国民の</a:t>
            </a:r>
            <a:r>
              <a:rPr lang="ja-JP" altLang="en-US" sz="2400" dirty="0" smtClean="0">
                <a:latin typeface="ＭＳ Ｐゴシック" charset="-128"/>
              </a:rPr>
              <a:t>覚悟を促す」</a:t>
            </a:r>
          </a:p>
          <a:p>
            <a:pPr eaLnBrk="1" hangingPunct="1">
              <a:buFont typeface="Wingdings" pitchFamily="2" charset="2"/>
              <a:buChar char="Ø"/>
            </a:pPr>
            <a:r>
              <a:rPr lang="ja-JP" altLang="en-US" sz="2400" dirty="0" smtClean="0">
                <a:latin typeface="ＭＳ Ｐゴシック" charset="-128"/>
              </a:rPr>
              <a:t>共同宣言：満州国</a:t>
            </a:r>
            <a:r>
              <a:rPr lang="en-US" altLang="ja-JP" sz="2400" dirty="0" smtClean="0">
                <a:latin typeface="ＭＳ Ｐゴシック" charset="-128"/>
              </a:rPr>
              <a:t>(32.2)</a:t>
            </a:r>
            <a:r>
              <a:rPr lang="ja-JP" altLang="en-US" sz="2400" dirty="0" smtClean="0">
                <a:latin typeface="ＭＳ Ｐゴシック" charset="-128"/>
              </a:rPr>
              <a:t>の正当化　国際連盟を批判</a:t>
            </a:r>
          </a:p>
          <a:p>
            <a:pPr eaLnBrk="1" hangingPunct="1">
              <a:buFont typeface="Wingdings" pitchFamily="2" charset="2"/>
              <a:buChar char="Ø"/>
            </a:pPr>
            <a:r>
              <a:rPr lang="ja-JP" altLang="en-US" sz="2400" dirty="0" smtClean="0">
                <a:latin typeface="ＭＳ Ｐゴシック" charset="-128"/>
              </a:rPr>
              <a:t>昭８　</a:t>
            </a:r>
            <a:r>
              <a:rPr lang="ja-JP" altLang="en-US" sz="2400" b="1" dirty="0" smtClean="0">
                <a:solidFill>
                  <a:srgbClr val="C52B07"/>
                </a:solidFill>
                <a:latin typeface="ＭＳ Ｐゴシック" charset="-128"/>
                <a:hlinkClick r:id="rId4" action="ppaction://hlinksldjump"/>
              </a:rPr>
              <a:t>信濃毎日　桐生悠々</a:t>
            </a:r>
            <a:r>
              <a:rPr lang="ja-JP" altLang="en-US" sz="2400" dirty="0" smtClean="0">
                <a:latin typeface="ＭＳ Ｐゴシック" charset="-128"/>
                <a:hlinkClick r:id="rId4" action="ppaction://hlinksldjump"/>
              </a:rPr>
              <a:t>「関東防空大演習を嗤（わら）ふ」</a:t>
            </a:r>
            <a:endParaRPr lang="ja-JP" altLang="en-US" sz="2400" dirty="0" smtClean="0">
              <a:latin typeface="ＭＳ Ｐゴシック" charset="-128"/>
            </a:endParaRPr>
          </a:p>
          <a:p>
            <a:pPr eaLnBrk="1" hangingPunct="1">
              <a:buFont typeface="Wingdings" pitchFamily="2" charset="2"/>
              <a:buChar char="Ø"/>
            </a:pPr>
            <a:r>
              <a:rPr lang="ja-JP" altLang="en-US" sz="2400" dirty="0" smtClean="0">
                <a:latin typeface="ＭＳ Ｐゴシック" charset="-128"/>
              </a:rPr>
              <a:t>当局による記事差し止め、発売禁止処分、言論人への右翼、左翼の暴力</a:t>
            </a:r>
          </a:p>
        </p:txBody>
      </p:sp>
      <p:sp>
        <p:nvSpPr>
          <p:cNvPr id="2" name="フッター プレースホルダー 1"/>
          <p:cNvSpPr>
            <a:spLocks noGrp="1"/>
          </p:cNvSpPr>
          <p:nvPr>
            <p:ph type="ftr" sz="quarter" idx="11"/>
          </p:nvPr>
        </p:nvSpPr>
        <p:spPr/>
        <p:txBody>
          <a:bodyPr/>
          <a:lstStyle/>
          <a:p>
            <a:pPr>
              <a:defRPr/>
            </a:pPr>
            <a:r>
              <a:rPr lang="ja-JP" altLang="en-US" smtClean="0"/>
              <a:t>ジャーナリズム史</a:t>
            </a:r>
            <a:r>
              <a:rPr lang="en-US" altLang="ja-JP" smtClean="0"/>
              <a:t>II </a:t>
            </a:r>
            <a:endParaRPr lang="en-US" altLang="ja-JP"/>
          </a:p>
        </p:txBody>
      </p:sp>
    </p:spTree>
    <p:extLst>
      <p:ext uri="{BB962C8B-B14F-4D97-AF65-F5344CB8AC3E}">
        <p14:creationId xmlns:p14="http://schemas.microsoft.com/office/powerpoint/2010/main" val="2027588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algn="r" eaLnBrk="1" hangingPunct="1"/>
            <a:fld id="{4016B99B-D73A-4927-A0F9-434F89DF70E4}" type="slidenum">
              <a:rPr kumimoji="0" lang="en-US" altLang="ja-JP" sz="1400" smtClean="0"/>
              <a:pPr algn="r" eaLnBrk="1" hangingPunct="1"/>
              <a:t>6</a:t>
            </a:fld>
            <a:endParaRPr kumimoji="0" lang="en-US" altLang="ja-JP" sz="1400" smtClean="0"/>
          </a:p>
        </p:txBody>
      </p:sp>
      <p:sp>
        <p:nvSpPr>
          <p:cNvPr id="15363" name="Rectangle 2"/>
          <p:cNvSpPr>
            <a:spLocks noGrp="1" noChangeArrowheads="1"/>
          </p:cNvSpPr>
          <p:nvPr>
            <p:ph type="title" idx="4294967295"/>
          </p:nvPr>
        </p:nvSpPr>
        <p:spPr/>
        <p:txBody>
          <a:bodyPr/>
          <a:lstStyle/>
          <a:p>
            <a:pPr eaLnBrk="1" hangingPunct="1"/>
            <a:r>
              <a:rPr lang="en-US" altLang="ja-JP" smtClean="0"/>
              <a:t>3.   515</a:t>
            </a:r>
            <a:r>
              <a:rPr lang="ja-JP" altLang="en-US" smtClean="0"/>
              <a:t>事件</a:t>
            </a:r>
            <a:r>
              <a:rPr lang="en-US" altLang="ja-JP" smtClean="0"/>
              <a:t>:1932</a:t>
            </a:r>
            <a:r>
              <a:rPr lang="ja-JP" altLang="en-US" smtClean="0"/>
              <a:t>年</a:t>
            </a:r>
            <a:r>
              <a:rPr lang="en-US" altLang="ja-JP" smtClean="0"/>
              <a:t>5</a:t>
            </a:r>
            <a:r>
              <a:rPr lang="ja-JP" altLang="en-US" smtClean="0"/>
              <a:t>月</a:t>
            </a:r>
            <a:r>
              <a:rPr lang="en-US" altLang="ja-JP" smtClean="0"/>
              <a:t>15</a:t>
            </a:r>
            <a:r>
              <a:rPr lang="ja-JP" altLang="en-US" smtClean="0"/>
              <a:t>日　東京</a:t>
            </a:r>
          </a:p>
        </p:txBody>
      </p:sp>
      <p:sp>
        <p:nvSpPr>
          <p:cNvPr id="15364" name="Rectangle 3" descr="Rectangle: Click to edit Master text styles&#10;Second level&#10;Third level&#10;Fourth level&#10;Fifth level"/>
          <p:cNvSpPr>
            <a:spLocks noGrp="1" noChangeArrowheads="1"/>
          </p:cNvSpPr>
          <p:nvPr>
            <p:ph type="body" idx="4294967295"/>
          </p:nvPr>
        </p:nvSpPr>
        <p:spPr>
          <a:xfrm>
            <a:off x="395288" y="1905000"/>
            <a:ext cx="8353425" cy="4038600"/>
          </a:xfrm>
        </p:spPr>
        <p:txBody>
          <a:bodyPr/>
          <a:lstStyle/>
          <a:p>
            <a:pPr eaLnBrk="1" hangingPunct="1"/>
            <a:r>
              <a:rPr lang="ja-JP" altLang="en-US" smtClean="0"/>
              <a:t>軍縮ー海軍の不満</a:t>
            </a:r>
          </a:p>
          <a:p>
            <a:pPr lvl="1" eaLnBrk="1" hangingPunct="1"/>
            <a:r>
              <a:rPr lang="ja-JP" altLang="en-US" smtClean="0"/>
              <a:t>犬養は満州侵略に反対であり、日本は中国から手を引くべきだとの犬養毅首相を暗殺</a:t>
            </a:r>
          </a:p>
          <a:p>
            <a:pPr eaLnBrk="1" hangingPunct="1"/>
            <a:r>
              <a:rPr lang="ja-JP" altLang="en-US" smtClean="0"/>
              <a:t>「話せば分かる」「問答無用、撃て</a:t>
            </a:r>
            <a:r>
              <a:rPr lang="en-US" altLang="ja-JP" smtClean="0"/>
              <a:t>!</a:t>
            </a:r>
            <a:r>
              <a:rPr lang="ja-JP" altLang="en-US" smtClean="0"/>
              <a:t>」</a:t>
            </a:r>
          </a:p>
          <a:p>
            <a:pPr eaLnBrk="1" hangingPunct="1"/>
            <a:r>
              <a:rPr lang="ja-JP" altLang="en-US" smtClean="0"/>
              <a:t>政党内閣から軍人内閣へ：斉藤実、加藤高明</a:t>
            </a:r>
          </a:p>
          <a:p>
            <a:pPr lvl="1" eaLnBrk="1" hangingPunct="1"/>
            <a:endParaRPr lang="ja-JP" altLang="en-US" smtClean="0"/>
          </a:p>
          <a:p>
            <a:pPr lvl="1" eaLnBrk="1" hangingPunct="1"/>
            <a:endParaRPr lang="en-US" altLang="ja-JP" smtClean="0"/>
          </a:p>
        </p:txBody>
      </p:sp>
      <p:sp>
        <p:nvSpPr>
          <p:cNvPr id="2" name="フッター プレースホルダー 1"/>
          <p:cNvSpPr>
            <a:spLocks noGrp="1"/>
          </p:cNvSpPr>
          <p:nvPr>
            <p:ph type="ftr" sz="quarter" idx="11"/>
          </p:nvPr>
        </p:nvSpPr>
        <p:spPr/>
        <p:txBody>
          <a:bodyPr/>
          <a:lstStyle/>
          <a:p>
            <a:pPr>
              <a:defRPr/>
            </a:pPr>
            <a:r>
              <a:rPr lang="ja-JP" altLang="en-US" smtClean="0"/>
              <a:t>ジャーナリズム史</a:t>
            </a:r>
            <a:r>
              <a:rPr lang="en-US" altLang="ja-JP" smtClean="0"/>
              <a:t>II </a:t>
            </a:r>
            <a:endParaRPr lang="en-US" altLang="ja-JP"/>
          </a:p>
        </p:txBody>
      </p:sp>
    </p:spTree>
    <p:extLst>
      <p:ext uri="{BB962C8B-B14F-4D97-AF65-F5344CB8AC3E}">
        <p14:creationId xmlns:p14="http://schemas.microsoft.com/office/powerpoint/2010/main" val="1603683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 3"/>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algn="r" eaLnBrk="1" hangingPunct="1"/>
            <a:fld id="{4C20A06E-0B42-456D-A65A-C4409B8E258C}" type="slidenum">
              <a:rPr kumimoji="0" lang="en-US" altLang="ja-JP" sz="1400" smtClean="0"/>
              <a:pPr algn="r" eaLnBrk="1" hangingPunct="1"/>
              <a:t>7</a:t>
            </a:fld>
            <a:endParaRPr kumimoji="0" lang="en-US" altLang="ja-JP" sz="1400" smtClean="0"/>
          </a:p>
        </p:txBody>
      </p:sp>
      <p:sp>
        <p:nvSpPr>
          <p:cNvPr id="16387" name="タイトル 1"/>
          <p:cNvSpPr>
            <a:spLocks noGrp="1"/>
          </p:cNvSpPr>
          <p:nvPr>
            <p:ph type="title" idx="4294967295"/>
          </p:nvPr>
        </p:nvSpPr>
        <p:spPr/>
        <p:txBody>
          <a:bodyPr/>
          <a:lstStyle/>
          <a:p>
            <a:pPr eaLnBrk="1" hangingPunct="1"/>
            <a:r>
              <a:rPr lang="ja-JP" altLang="en-US" dirty="0" smtClean="0">
                <a:solidFill>
                  <a:srgbClr val="C52B07"/>
                </a:solidFill>
                <a:latin typeface="ＭＳ Ｐゴシック" charset="-128"/>
                <a:hlinkClick r:id="rId3"/>
              </a:rPr>
              <a:t> 福岡日日　菊竹淳</a:t>
            </a:r>
            <a:r>
              <a:rPr lang="ja-JP" altLang="en-US" sz="2100" dirty="0" smtClean="0">
                <a:solidFill>
                  <a:srgbClr val="C52B07"/>
                </a:solidFill>
                <a:latin typeface="ＭＳ Ｐゴシック" charset="-128"/>
                <a:hlinkClick r:id="rId3"/>
              </a:rPr>
              <a:t>（すなお）</a:t>
            </a:r>
            <a:r>
              <a:rPr lang="ja-JP" altLang="en-US" dirty="0" smtClean="0">
                <a:solidFill>
                  <a:srgbClr val="C52B07"/>
                </a:solidFill>
                <a:latin typeface="ＭＳ Ｐゴシック" charset="-128"/>
                <a:hlinkClick r:id="rId3"/>
              </a:rPr>
              <a:t>・</a:t>
            </a:r>
            <a:r>
              <a:rPr lang="ja-JP" altLang="en-US" dirty="0" smtClean="0">
                <a:solidFill>
                  <a:srgbClr val="BE1F0E"/>
                </a:solidFill>
                <a:latin typeface="ＭＳ Ｐゴシック" charset="-128"/>
                <a:hlinkClick r:id="rId3"/>
              </a:rPr>
              <a:t>六</a:t>
            </a:r>
            <a:r>
              <a:rPr lang="ja-JP" altLang="en-US" dirty="0" smtClean="0">
                <a:solidFill>
                  <a:srgbClr val="BE1F0E"/>
                </a:solidFill>
                <a:hlinkClick r:id="rId3"/>
              </a:rPr>
              <a:t>皷</a:t>
            </a:r>
            <a:r>
              <a:rPr lang="ja-JP" altLang="en-US" dirty="0" smtClean="0">
                <a:latin typeface="ＭＳ Ｐゴシック" charset="-128"/>
                <a:hlinkClick r:id="rId3"/>
              </a:rPr>
              <a:t>　</a:t>
            </a:r>
            <a:endParaRPr lang="ja-JP" altLang="en-US" dirty="0" smtClean="0">
              <a:latin typeface="ＭＳ Ｐゴシック" charset="-128"/>
            </a:endParaRPr>
          </a:p>
        </p:txBody>
      </p:sp>
      <p:sp>
        <p:nvSpPr>
          <p:cNvPr id="16388" name="テキスト プレースホルダ 2" descr="Rectangle: Click to edit Master text styles&#10;Second level&#10;Third level&#10;Fourth level&#10;Fifth level"/>
          <p:cNvSpPr>
            <a:spLocks noGrp="1"/>
          </p:cNvSpPr>
          <p:nvPr>
            <p:ph type="body" sz="half" idx="4294967295"/>
          </p:nvPr>
        </p:nvSpPr>
        <p:spPr>
          <a:xfrm>
            <a:off x="762000" y="1905000"/>
            <a:ext cx="3776663" cy="4038600"/>
          </a:xfrm>
        </p:spPr>
        <p:txBody>
          <a:bodyPr/>
          <a:lstStyle/>
          <a:p>
            <a:pPr eaLnBrk="1" hangingPunct="1">
              <a:lnSpc>
                <a:spcPct val="90000"/>
              </a:lnSpc>
              <a:buFont typeface="Wingdings" pitchFamily="2" charset="2"/>
              <a:buChar char="Ø"/>
            </a:pPr>
            <a:r>
              <a:rPr lang="ja-JP" altLang="en-US" sz="2900" smtClean="0">
                <a:latin typeface="ＭＳ Ｐゴシック" charset="-128"/>
              </a:rPr>
              <a:t>昭７ 五・一五事件：犬養毅首相暗殺　「話せば分かる」－ファシズムの時代に</a:t>
            </a:r>
          </a:p>
          <a:p>
            <a:pPr marL="692150" lvl="1" indent="-347663" eaLnBrk="1" hangingPunct="1">
              <a:lnSpc>
                <a:spcPct val="90000"/>
              </a:lnSpc>
              <a:buFont typeface="Wingdings" pitchFamily="2" charset="2"/>
              <a:buChar char="Ø"/>
            </a:pPr>
            <a:r>
              <a:rPr lang="ja-JP" altLang="en-US" smtClean="0">
                <a:latin typeface="ＭＳ Ｐゴシック" charset="-128"/>
              </a:rPr>
              <a:t>「敢て国民の覚悟を促す」</a:t>
            </a:r>
          </a:p>
          <a:p>
            <a:pPr marL="692150" lvl="1" indent="-347663" eaLnBrk="1" hangingPunct="1">
              <a:lnSpc>
                <a:spcPct val="90000"/>
              </a:lnSpc>
              <a:buFont typeface="Wingdings" pitchFamily="2" charset="2"/>
              <a:buChar char="Ø"/>
            </a:pPr>
            <a:r>
              <a:rPr lang="ja-JP" altLang="en-US" sz="2200" smtClean="0"/>
              <a:t>福岡日日新聞（西日本新聞の前身）の編集局長・主筆、菊竹六皷（ろっこ）（</a:t>
            </a:r>
            <a:r>
              <a:rPr lang="en-US" altLang="ja-JP" sz="2200" smtClean="0"/>
              <a:t>1880-1937) </a:t>
            </a:r>
            <a:endParaRPr lang="en-US" altLang="ja-JP" smtClean="0">
              <a:latin typeface="ＭＳ Ｐゴシック" charset="-128"/>
            </a:endParaRPr>
          </a:p>
          <a:p>
            <a:pPr eaLnBrk="1" hangingPunct="1"/>
            <a:endParaRPr lang="en-US" altLang="ja-JP" sz="3200" smtClean="0"/>
          </a:p>
        </p:txBody>
      </p:sp>
      <p:pic>
        <p:nvPicPr>
          <p:cNvPr id="16389" name="コンテンツ プレースホルダ 6" descr="rokko.jpg">
            <a:hlinkClick r:id="rId4" action="ppaction://hlinksldjump"/>
          </p:cNvPr>
          <p:cNvPicPr>
            <a:picLocks noGrp="1" noChangeAspect="1"/>
          </p:cNvPicPr>
          <p:nvPr>
            <p:ph sz="half" idx="4294967295"/>
          </p:nvPr>
        </p:nvPicPr>
        <p:blipFill>
          <a:blip r:embed="rId5">
            <a:extLst>
              <a:ext uri="{28A0092B-C50C-407E-A947-70E740481C1C}">
                <a14:useLocalDpi xmlns:a14="http://schemas.microsoft.com/office/drawing/2010/main" val="0"/>
              </a:ext>
            </a:extLst>
          </a:blip>
          <a:srcRect/>
          <a:stretch>
            <a:fillRect/>
          </a:stretch>
        </p:blipFill>
        <p:spPr>
          <a:xfrm>
            <a:off x="5078413" y="1905000"/>
            <a:ext cx="2982912" cy="4038600"/>
          </a:xfrm>
        </p:spPr>
      </p:pic>
      <p:sp>
        <p:nvSpPr>
          <p:cNvPr id="16390" name="スライド番号プレースホルダ 5"/>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algn="r" eaLnBrk="1" hangingPunct="1"/>
            <a:fld id="{A85FBBAA-6A22-4241-9F90-0F3B2DA0DCB2}" type="slidenum">
              <a:rPr kumimoji="0" lang="en-US" altLang="ja-JP" sz="1000">
                <a:latin typeface="Arial" charset="0"/>
              </a:rPr>
              <a:pPr algn="r" eaLnBrk="1" hangingPunct="1"/>
              <a:t>7</a:t>
            </a:fld>
            <a:endParaRPr kumimoji="0" lang="en-US" altLang="ja-JP" sz="1000">
              <a:latin typeface="Arial" charset="0"/>
            </a:endParaRPr>
          </a:p>
        </p:txBody>
      </p:sp>
      <p:sp>
        <p:nvSpPr>
          <p:cNvPr id="2" name="フッター プレースホルダー 1"/>
          <p:cNvSpPr>
            <a:spLocks noGrp="1"/>
          </p:cNvSpPr>
          <p:nvPr>
            <p:ph type="ftr" sz="quarter" idx="11"/>
          </p:nvPr>
        </p:nvSpPr>
        <p:spPr/>
        <p:txBody>
          <a:bodyPr/>
          <a:lstStyle/>
          <a:p>
            <a:pPr>
              <a:defRPr/>
            </a:pPr>
            <a:r>
              <a:rPr lang="ja-JP" altLang="en-US" smtClean="0"/>
              <a:t>ジャーナリズム史</a:t>
            </a:r>
            <a:r>
              <a:rPr lang="en-US" altLang="ja-JP" smtClean="0"/>
              <a:t>II </a:t>
            </a:r>
            <a:endParaRPr lang="en-US" altLang="ja-JP"/>
          </a:p>
        </p:txBody>
      </p:sp>
    </p:spTree>
    <p:extLst>
      <p:ext uri="{BB962C8B-B14F-4D97-AF65-F5344CB8AC3E}">
        <p14:creationId xmlns:p14="http://schemas.microsoft.com/office/powerpoint/2010/main" val="4126161362"/>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 6"/>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algn="r" eaLnBrk="1" hangingPunct="1"/>
            <a:fld id="{F7FBA879-03FE-4AF1-AF8A-25CF2D89FD27}" type="slidenum">
              <a:rPr kumimoji="0" lang="en-US" altLang="ja-JP" sz="1400" smtClean="0"/>
              <a:pPr algn="r" eaLnBrk="1" hangingPunct="1"/>
              <a:t>8</a:t>
            </a:fld>
            <a:endParaRPr kumimoji="0" lang="en-US" altLang="ja-JP" sz="1400" smtClean="0"/>
          </a:p>
        </p:txBody>
      </p:sp>
      <p:sp>
        <p:nvSpPr>
          <p:cNvPr id="17411" name="Rectangle 2"/>
          <p:cNvSpPr>
            <a:spLocks noGrp="1" noChangeArrowheads="1"/>
          </p:cNvSpPr>
          <p:nvPr>
            <p:ph type="title" idx="4294967295"/>
          </p:nvPr>
        </p:nvSpPr>
        <p:spPr>
          <a:xfrm>
            <a:off x="762000" y="533400"/>
            <a:ext cx="7696200" cy="808038"/>
          </a:xfrm>
        </p:spPr>
        <p:txBody>
          <a:bodyPr/>
          <a:lstStyle/>
          <a:p>
            <a:pPr eaLnBrk="1" hangingPunct="1"/>
            <a:r>
              <a:rPr lang="ja-JP" altLang="en-US" dirty="0" smtClean="0"/>
              <a:t>信濃毎日：桐生悠々</a:t>
            </a:r>
          </a:p>
        </p:txBody>
      </p:sp>
      <p:sp>
        <p:nvSpPr>
          <p:cNvPr id="17412" name="Rectangle 3" descr="Rectangle: Click to edit Master text styles&#10;Second level&#10;Third level&#10;Fourth level&#10;Fifth level"/>
          <p:cNvSpPr>
            <a:spLocks noGrp="1" noChangeArrowheads="1"/>
          </p:cNvSpPr>
          <p:nvPr>
            <p:ph type="body" sz="half" idx="4294967295"/>
          </p:nvPr>
        </p:nvSpPr>
        <p:spPr>
          <a:xfrm>
            <a:off x="762000" y="1905000"/>
            <a:ext cx="4184650" cy="4038600"/>
          </a:xfrm>
        </p:spPr>
        <p:txBody>
          <a:bodyPr/>
          <a:lstStyle/>
          <a:p>
            <a:pPr eaLnBrk="1" hangingPunct="1">
              <a:lnSpc>
                <a:spcPct val="80000"/>
              </a:lnSpc>
              <a:buFont typeface="Wingdings" pitchFamily="2" charset="2"/>
              <a:buChar char="Ø"/>
            </a:pPr>
            <a:r>
              <a:rPr lang="ja-JP" altLang="en-US" sz="1800" smtClean="0">
                <a:latin typeface="ＭＳ Ｐゴシック" charset="-128"/>
              </a:rPr>
              <a:t>昭８　</a:t>
            </a:r>
            <a:r>
              <a:rPr lang="ja-JP" altLang="en-US" sz="1800" b="1" smtClean="0">
                <a:solidFill>
                  <a:srgbClr val="C52B07"/>
                </a:solidFill>
                <a:latin typeface="ＭＳ Ｐゴシック" charset="-128"/>
              </a:rPr>
              <a:t>信濃毎日　桐生悠々</a:t>
            </a:r>
            <a:r>
              <a:rPr lang="ja-JP" altLang="en-US" sz="1800" smtClean="0">
                <a:latin typeface="ＭＳ Ｐゴシック" charset="-128"/>
              </a:rPr>
              <a:t>「関東防空大演習を嗤（わら）ふ」</a:t>
            </a:r>
          </a:p>
          <a:p>
            <a:pPr eaLnBrk="1" hangingPunct="1">
              <a:lnSpc>
                <a:spcPct val="80000"/>
              </a:lnSpc>
              <a:buFont typeface="Wingdings" pitchFamily="2" charset="2"/>
              <a:buNone/>
            </a:pPr>
            <a:r>
              <a:rPr lang="ja-JP" altLang="en-US" sz="1800" smtClean="0"/>
              <a:t>　　</a:t>
            </a:r>
            <a:r>
              <a:rPr lang="en-US" altLang="ja-JP" sz="1800" smtClean="0"/>
              <a:t>1873</a:t>
            </a:r>
            <a:r>
              <a:rPr lang="ja-JP" altLang="en-US" sz="1800" smtClean="0"/>
              <a:t>～</a:t>
            </a:r>
            <a:r>
              <a:rPr lang="en-US" altLang="ja-JP" sz="1800" smtClean="0"/>
              <a:t>1941</a:t>
            </a:r>
            <a:r>
              <a:rPr lang="ja-JP" altLang="en-US" sz="1800" smtClean="0"/>
              <a:t>　反骨・反軍のジャーナリスト。</a:t>
            </a:r>
          </a:p>
          <a:p>
            <a:pPr eaLnBrk="1" hangingPunct="1">
              <a:lnSpc>
                <a:spcPct val="80000"/>
              </a:lnSpc>
              <a:buFont typeface="Wingdings" pitchFamily="2" charset="2"/>
              <a:buChar char="Ø"/>
            </a:pPr>
            <a:r>
              <a:rPr lang="en-US" altLang="ja-JP" sz="1800" smtClean="0"/>
              <a:t>1899</a:t>
            </a:r>
            <a:r>
              <a:rPr lang="ja-JP" altLang="en-US" sz="1800" smtClean="0"/>
              <a:t>（明治</a:t>
            </a:r>
            <a:r>
              <a:rPr lang="en-US" altLang="ja-JP" sz="1800" smtClean="0"/>
              <a:t>32</a:t>
            </a:r>
            <a:r>
              <a:rPr lang="ja-JP" altLang="en-US" sz="1800" smtClean="0"/>
              <a:t>）年東京帝国大学法科卒業後、新聞記者となり、下野</a:t>
            </a:r>
            <a:r>
              <a:rPr lang="en-US" altLang="ja-JP" sz="1800" smtClean="0"/>
              <a:t>(</a:t>
            </a:r>
            <a:r>
              <a:rPr lang="ja-JP" altLang="en-US" sz="1800" smtClean="0"/>
              <a:t>しもつけ</a:t>
            </a:r>
            <a:r>
              <a:rPr lang="en-US" altLang="ja-JP" sz="1800" smtClean="0"/>
              <a:t>)</a:t>
            </a:r>
            <a:r>
              <a:rPr lang="ja-JP" altLang="en-US" sz="1800" smtClean="0"/>
              <a:t>新聞社、大阪毎日新聞社、大阪朝日新聞社などで働く</a:t>
            </a:r>
          </a:p>
          <a:p>
            <a:pPr eaLnBrk="1" hangingPunct="1">
              <a:lnSpc>
                <a:spcPct val="80000"/>
              </a:lnSpc>
              <a:buFont typeface="Wingdings" pitchFamily="2" charset="2"/>
              <a:buChar char="Ø"/>
            </a:pPr>
            <a:r>
              <a:rPr lang="en-US" altLang="ja-JP" sz="1800" smtClean="0"/>
              <a:t>1910</a:t>
            </a:r>
            <a:r>
              <a:rPr lang="ja-JP" altLang="en-US" sz="1800" smtClean="0"/>
              <a:t>（明治</a:t>
            </a:r>
            <a:r>
              <a:rPr lang="en-US" altLang="ja-JP" sz="1800" smtClean="0"/>
              <a:t>43</a:t>
            </a:r>
            <a:r>
              <a:rPr lang="ja-JP" altLang="en-US" sz="1800" smtClean="0"/>
              <a:t>）年、名声を博した山路愛山（やまじあいざん＝</a:t>
            </a:r>
            <a:r>
              <a:rPr lang="en-US" altLang="ja-JP" sz="1800" smtClean="0"/>
              <a:t>1864</a:t>
            </a:r>
            <a:r>
              <a:rPr lang="ja-JP" altLang="en-US" sz="1800" smtClean="0"/>
              <a:t>～</a:t>
            </a:r>
            <a:r>
              <a:rPr lang="en-US" altLang="ja-JP" sz="1800" smtClean="0"/>
              <a:t>1917</a:t>
            </a:r>
            <a:r>
              <a:rPr lang="ja-JP" altLang="en-US" sz="1800" smtClean="0"/>
              <a:t>。江戸の生まれの評論家。本名は弥吉。「国民新聞」の記者となり、雑誌「国民之友」などに史論・文学論を発表。「信濃毎日新聞」主筆を務めた）の後任主筆として</a:t>
            </a:r>
            <a:r>
              <a:rPr lang="en-US" altLang="ja-JP" sz="1800" smtClean="0"/>
              <a:t>『</a:t>
            </a:r>
            <a:r>
              <a:rPr lang="ja-JP" altLang="en-US" sz="1800" smtClean="0"/>
              <a:t>信濃</a:t>
            </a:r>
            <a:r>
              <a:rPr lang="en-US" altLang="ja-JP" sz="1800" smtClean="0"/>
              <a:t>(</a:t>
            </a:r>
            <a:r>
              <a:rPr lang="ja-JP" altLang="en-US" sz="1800" smtClean="0"/>
              <a:t>しなの</a:t>
            </a:r>
            <a:r>
              <a:rPr lang="en-US" altLang="ja-JP" sz="1800" smtClean="0"/>
              <a:t>)</a:t>
            </a:r>
            <a:r>
              <a:rPr lang="ja-JP" altLang="en-US" sz="1800" smtClean="0"/>
              <a:t>毎日新聞</a:t>
            </a:r>
            <a:r>
              <a:rPr lang="en-US" altLang="ja-JP" sz="1800" smtClean="0"/>
              <a:t>』</a:t>
            </a:r>
            <a:r>
              <a:rPr lang="ja-JP" altLang="en-US" sz="1800" smtClean="0"/>
              <a:t>（当時の発行部数</a:t>
            </a:r>
            <a:r>
              <a:rPr lang="en-US" altLang="ja-JP" sz="1800" smtClean="0"/>
              <a:t>2</a:t>
            </a:r>
            <a:r>
              <a:rPr lang="ja-JP" altLang="en-US" sz="1800" smtClean="0"/>
              <a:t>万部）に入社、日露戦争後の軍部批判で筆をふるう。 </a:t>
            </a:r>
          </a:p>
        </p:txBody>
      </p:sp>
      <p:pic>
        <p:nvPicPr>
          <p:cNvPr id="17413" name="Picture 4" descr="kiryu">
            <a:hlinkClick r:id="rId3" action="ppaction://hlinksldjump"/>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2349500"/>
            <a:ext cx="2039938" cy="2887663"/>
          </a:xfrm>
          <a:noFill/>
        </p:spPr>
      </p:pic>
      <p:sp>
        <p:nvSpPr>
          <p:cNvPr id="2" name="フッター プレースホルダー 1"/>
          <p:cNvSpPr>
            <a:spLocks noGrp="1"/>
          </p:cNvSpPr>
          <p:nvPr>
            <p:ph type="ftr" sz="quarter" idx="11"/>
          </p:nvPr>
        </p:nvSpPr>
        <p:spPr/>
        <p:txBody>
          <a:bodyPr/>
          <a:lstStyle/>
          <a:p>
            <a:pPr>
              <a:defRPr/>
            </a:pPr>
            <a:r>
              <a:rPr lang="ja-JP" altLang="en-US" smtClean="0"/>
              <a:t>ジャーナリズム史</a:t>
            </a:r>
            <a:r>
              <a:rPr lang="en-US" altLang="ja-JP" smtClean="0"/>
              <a:t>II </a:t>
            </a:r>
            <a:endParaRPr lang="en-US" altLang="ja-JP"/>
          </a:p>
        </p:txBody>
      </p:sp>
    </p:spTree>
    <p:extLst>
      <p:ext uri="{BB962C8B-B14F-4D97-AF65-F5344CB8AC3E}">
        <p14:creationId xmlns:p14="http://schemas.microsoft.com/office/powerpoint/2010/main" val="3327234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 5"/>
          <p:cNvSpPr>
            <a:spLocks noGrp="1"/>
          </p:cNvSpPr>
          <p:nvPr>
            <p:ph type="sldNum" sz="quarter" idx="12"/>
          </p:nvPr>
        </p:nvSpPr>
        <p:spPr>
          <a:xfrm>
            <a:off x="6553200" y="6248400"/>
            <a:ext cx="1905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algn="r" eaLnBrk="1" hangingPunct="1"/>
            <a:fld id="{F918A48E-9B18-456F-A0CB-12CA75B7A4A7}" type="slidenum">
              <a:rPr kumimoji="0" lang="en-US" altLang="ja-JP" sz="1400" smtClean="0"/>
              <a:pPr algn="r" eaLnBrk="1" hangingPunct="1"/>
              <a:t>9</a:t>
            </a:fld>
            <a:endParaRPr kumimoji="0" lang="en-US" altLang="ja-JP" sz="1400" smtClean="0"/>
          </a:p>
        </p:txBody>
      </p:sp>
      <p:sp>
        <p:nvSpPr>
          <p:cNvPr id="18435" name="Rectangle 2"/>
          <p:cNvSpPr>
            <a:spLocks noGrp="1" noChangeArrowheads="1"/>
          </p:cNvSpPr>
          <p:nvPr>
            <p:ph type="title" idx="4294967295"/>
          </p:nvPr>
        </p:nvSpPr>
        <p:spPr>
          <a:xfrm>
            <a:off x="762000" y="685800"/>
            <a:ext cx="7696200" cy="990600"/>
          </a:xfrm>
        </p:spPr>
        <p:txBody>
          <a:bodyPr/>
          <a:lstStyle/>
          <a:p>
            <a:pPr eaLnBrk="1" hangingPunct="1"/>
            <a:r>
              <a:rPr lang="en-US" altLang="ja-JP" smtClean="0"/>
              <a:t>4.  </a:t>
            </a:r>
            <a:r>
              <a:rPr lang="ja-JP" altLang="en-US" smtClean="0"/>
              <a:t>言論統制の時代　国策と国論の統一</a:t>
            </a:r>
          </a:p>
        </p:txBody>
      </p:sp>
      <p:sp>
        <p:nvSpPr>
          <p:cNvPr id="18436" name="Rectangle 3" descr="Rectangle: Click to edit Master text styles&#10;Second level&#10;Third level&#10;Fourth level&#10;Fifth level"/>
          <p:cNvSpPr>
            <a:spLocks noGrp="1" noChangeArrowheads="1"/>
          </p:cNvSpPr>
          <p:nvPr>
            <p:ph type="body" idx="4294967295"/>
          </p:nvPr>
        </p:nvSpPr>
        <p:spPr/>
        <p:txBody>
          <a:bodyPr/>
          <a:lstStyle/>
          <a:p>
            <a:pPr eaLnBrk="1" hangingPunct="1">
              <a:lnSpc>
                <a:spcPct val="90000"/>
              </a:lnSpc>
              <a:buFont typeface="Wingdings" pitchFamily="2" charset="2"/>
              <a:buChar char="Ø"/>
            </a:pPr>
            <a:r>
              <a:rPr lang="ja-JP" altLang="en-US" dirty="0" smtClean="0"/>
              <a:t>戦時体制　「時局」「生命線」「聖戦」</a:t>
            </a:r>
          </a:p>
          <a:p>
            <a:pPr eaLnBrk="1" hangingPunct="1">
              <a:lnSpc>
                <a:spcPct val="90000"/>
              </a:lnSpc>
              <a:buFont typeface="Wingdings" pitchFamily="2" charset="2"/>
              <a:buChar char="Ø"/>
            </a:pPr>
            <a:r>
              <a:rPr lang="ja-JP" altLang="en-US" dirty="0" smtClean="0"/>
              <a:t>新聞資材の不足、欠乏</a:t>
            </a:r>
          </a:p>
          <a:p>
            <a:pPr eaLnBrk="1" hangingPunct="1">
              <a:lnSpc>
                <a:spcPct val="90000"/>
              </a:lnSpc>
              <a:buFont typeface="Wingdings" pitchFamily="2" charset="2"/>
              <a:buChar char="Ø"/>
            </a:pPr>
            <a:r>
              <a:rPr lang="ja-JP" altLang="en-US" dirty="0" smtClean="0"/>
              <a:t>国論の統一、情報の一元化</a:t>
            </a:r>
          </a:p>
          <a:p>
            <a:pPr lvl="1" eaLnBrk="1" hangingPunct="1">
              <a:lnSpc>
                <a:spcPct val="90000"/>
              </a:lnSpc>
              <a:buFont typeface="Wingdings" pitchFamily="2" charset="2"/>
              <a:buChar char="Ø"/>
            </a:pPr>
            <a:r>
              <a:rPr lang="ja-JP" altLang="en-US" dirty="0" smtClean="0"/>
              <a:t>昭</a:t>
            </a:r>
            <a:r>
              <a:rPr lang="en-US" altLang="ja-JP" dirty="0" smtClean="0"/>
              <a:t>11</a:t>
            </a:r>
            <a:r>
              <a:rPr lang="ja-JP" altLang="en-US" dirty="0" smtClean="0"/>
              <a:t>　電通＋聯合通信社の合併→同盟</a:t>
            </a:r>
          </a:p>
          <a:p>
            <a:pPr lvl="1" eaLnBrk="1" hangingPunct="1">
              <a:lnSpc>
                <a:spcPct val="90000"/>
              </a:lnSpc>
              <a:buFont typeface="Wingdings" pitchFamily="2" charset="2"/>
              <a:buChar char="Ø"/>
            </a:pPr>
            <a:r>
              <a:rPr lang="ja-JP" altLang="en-US" dirty="0" smtClean="0"/>
              <a:t>情報委員会設置　昭</a:t>
            </a:r>
            <a:r>
              <a:rPr lang="en-US" altLang="ja-JP" dirty="0" smtClean="0"/>
              <a:t>15</a:t>
            </a:r>
            <a:r>
              <a:rPr lang="ja-JP" altLang="en-US" dirty="0" smtClean="0"/>
              <a:t>　情報局に</a:t>
            </a:r>
          </a:p>
          <a:p>
            <a:pPr eaLnBrk="1" hangingPunct="1">
              <a:lnSpc>
                <a:spcPct val="90000"/>
              </a:lnSpc>
              <a:buFont typeface="Wingdings" pitchFamily="2" charset="2"/>
              <a:buChar char="Ø"/>
            </a:pPr>
            <a:r>
              <a:rPr lang="ja-JP" altLang="en-US" dirty="0" smtClean="0"/>
              <a:t>昭</a:t>
            </a:r>
            <a:r>
              <a:rPr lang="en-US" altLang="ja-JP" dirty="0" smtClean="0"/>
              <a:t>11</a:t>
            </a:r>
            <a:r>
              <a:rPr lang="ja-JP" altLang="en-US" dirty="0" smtClean="0"/>
              <a:t>　</a:t>
            </a:r>
            <a:r>
              <a:rPr lang="ja-JP" altLang="en-US" dirty="0" smtClean="0">
                <a:hlinkClick r:id="rId3" action="ppaction://hlinksldjump"/>
              </a:rPr>
              <a:t>二・二六事件</a:t>
            </a:r>
            <a:r>
              <a:rPr lang="ja-JP" altLang="en-US" dirty="0" smtClean="0"/>
              <a:t>　</a:t>
            </a:r>
            <a:r>
              <a:rPr lang="ja-JP" altLang="en-US" dirty="0" smtClean="0">
                <a:solidFill>
                  <a:srgbClr val="F74123"/>
                </a:solidFill>
                <a:hlinkClick r:id="" action="ppaction://noaction"/>
              </a:rPr>
              <a:t>「兵に告ぐ」</a:t>
            </a:r>
            <a:endParaRPr lang="ja-JP" altLang="en-US" dirty="0" smtClean="0">
              <a:solidFill>
                <a:srgbClr val="F74123"/>
              </a:solidFill>
            </a:endParaRPr>
          </a:p>
          <a:p>
            <a:pPr lvl="1" eaLnBrk="1" hangingPunct="1">
              <a:lnSpc>
                <a:spcPct val="90000"/>
              </a:lnSpc>
              <a:buFont typeface="Wingdings" pitchFamily="2" charset="2"/>
              <a:buChar char="Ø"/>
            </a:pPr>
            <a:r>
              <a:rPr lang="ja-JP" altLang="en-US" dirty="0" smtClean="0"/>
              <a:t>朝日を襲撃　戒厳令下で報道禁止令</a:t>
            </a:r>
          </a:p>
          <a:p>
            <a:pPr lvl="1" eaLnBrk="1" hangingPunct="1">
              <a:lnSpc>
                <a:spcPct val="90000"/>
              </a:lnSpc>
              <a:buFont typeface="Wingdings" pitchFamily="2" charset="2"/>
              <a:buChar char="Ø"/>
            </a:pPr>
            <a:r>
              <a:rPr lang="ja-JP" altLang="en-US" dirty="0" smtClean="0"/>
              <a:t>民族の抵抗　</a:t>
            </a:r>
            <a:r>
              <a:rPr lang="ja-JP" altLang="en-US" b="1" dirty="0" smtClean="0">
                <a:solidFill>
                  <a:srgbClr val="FF0000"/>
                </a:solidFill>
                <a:hlinkClick r:id="" action="ppaction://noaction"/>
              </a:rPr>
              <a:t>ベルリンオリンピック</a:t>
            </a:r>
            <a:endParaRPr lang="ja-JP" altLang="en-US" b="1" dirty="0" smtClean="0">
              <a:solidFill>
                <a:srgbClr val="FF0000"/>
              </a:solidFill>
            </a:endParaRPr>
          </a:p>
        </p:txBody>
      </p:sp>
      <p:sp>
        <p:nvSpPr>
          <p:cNvPr id="2" name="フッター プレースホルダー 1"/>
          <p:cNvSpPr>
            <a:spLocks noGrp="1"/>
          </p:cNvSpPr>
          <p:nvPr>
            <p:ph type="ftr" sz="quarter" idx="11"/>
          </p:nvPr>
        </p:nvSpPr>
        <p:spPr/>
        <p:txBody>
          <a:bodyPr/>
          <a:lstStyle/>
          <a:p>
            <a:pPr>
              <a:defRPr/>
            </a:pPr>
            <a:r>
              <a:rPr lang="ja-JP" altLang="en-US" smtClean="0"/>
              <a:t>ジャーナリズム史</a:t>
            </a:r>
            <a:r>
              <a:rPr lang="en-US" altLang="ja-JP" smtClean="0"/>
              <a:t>II </a:t>
            </a:r>
            <a:endParaRPr lang="en-US" altLang="ja-JP"/>
          </a:p>
        </p:txBody>
      </p:sp>
    </p:spTree>
    <p:extLst>
      <p:ext uri="{BB962C8B-B14F-4D97-AF65-F5344CB8AC3E}">
        <p14:creationId xmlns:p14="http://schemas.microsoft.com/office/powerpoint/2010/main" val="4164087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Wistaria</Template>
  <TotalTime>1010</TotalTime>
  <Words>626</Words>
  <Application>Microsoft Office PowerPoint</Application>
  <PresentationFormat>画面に合わせる (4:3)</PresentationFormat>
  <Paragraphs>107</Paragraphs>
  <Slides>12</Slides>
  <Notes>10</Notes>
  <HiddenSlides>1</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Studio</vt:lpstr>
      <vt:lpstr>ジャーナリズム史Ⅱ 2017 1~4</vt:lpstr>
      <vt:lpstr>1．昭和前期　政党政治から軍閥の台頭</vt:lpstr>
      <vt:lpstr>張作霖爆殺事件:1928(S3)6/4</vt:lpstr>
      <vt:lpstr>1932(昭7)　；　リットン調査団「満州国を認めず）/日本、国際連盟を脱退</vt:lpstr>
      <vt:lpstr>2. 言論界　沈黙への道</vt:lpstr>
      <vt:lpstr>3.   515事件:1932年5月15日　東京</vt:lpstr>
      <vt:lpstr> 福岡日日　菊竹淳（すなお）・六皷　</vt:lpstr>
      <vt:lpstr>信濃毎日：桐生悠々</vt:lpstr>
      <vt:lpstr>4.  言論統制の時代　国策と国論の統一</vt:lpstr>
      <vt:lpstr>5. 226事件：1936年2月26日～29日東京</vt:lpstr>
      <vt:lpstr>6 . 軍部の言論干渉：思想、情報、言論の統制化が始まる</vt:lpstr>
      <vt:lpstr>斉藤隆夫　演説 http://www.youtube.com/watch?v=oD1470HX95E</vt:lpstr>
    </vt:vector>
  </TitlesOfParts>
  <Company>Sophia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ジャーナリズム史Ⅱ</dc:title>
  <dc:creator>Suzuki Yuga</dc:creator>
  <cp:lastModifiedBy>s-yuga  TOSHIBA-1</cp:lastModifiedBy>
  <cp:revision>90</cp:revision>
  <cp:lastPrinted>2015-10-12T15:37:13Z</cp:lastPrinted>
  <dcterms:created xsi:type="dcterms:W3CDTF">2008-10-06T15:19:08Z</dcterms:created>
  <dcterms:modified xsi:type="dcterms:W3CDTF">2017-10-02T11:18:50Z</dcterms:modified>
</cp:coreProperties>
</file>