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61" r:id="rId2"/>
    <p:sldId id="258" r:id="rId3"/>
    <p:sldId id="284" r:id="rId4"/>
    <p:sldId id="285" r:id="rId5"/>
    <p:sldId id="288" r:id="rId6"/>
    <p:sldId id="286" r:id="rId7"/>
    <p:sldId id="301" r:id="rId8"/>
    <p:sldId id="259" r:id="rId9"/>
    <p:sldId id="276" r:id="rId10"/>
    <p:sldId id="264" r:id="rId11"/>
    <p:sldId id="300" r:id="rId12"/>
    <p:sldId id="295" r:id="rId13"/>
    <p:sldId id="293" r:id="rId14"/>
    <p:sldId id="294" r:id="rId15"/>
    <p:sldId id="279" r:id="rId16"/>
    <p:sldId id="277" r:id="rId17"/>
    <p:sldId id="278" r:id="rId18"/>
    <p:sldId id="280" r:id="rId19"/>
    <p:sldId id="281" r:id="rId20"/>
    <p:sldId id="282" r:id="rId21"/>
    <p:sldId id="283" r:id="rId22"/>
    <p:sldId id="262" r:id="rId23"/>
    <p:sldId id="265" r:id="rId24"/>
    <p:sldId id="302" r:id="rId25"/>
    <p:sldId id="268" r:id="rId26"/>
    <p:sldId id="269" r:id="rId27"/>
    <p:sldId id="260" r:id="rId28"/>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1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t"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32771" name="Rectangle 3"/>
          <p:cNvSpPr>
            <a:spLocks noGrp="1" noChangeArrowheads="1"/>
          </p:cNvSpPr>
          <p:nvPr>
            <p:ph type="dt" sz="quarter" idx="1"/>
          </p:nvPr>
        </p:nvSpPr>
        <p:spPr bwMode="auto">
          <a:xfrm>
            <a:off x="3901698"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t" anchorCtr="0" compatLnSpc="1">
            <a:prstTxWarp prst="textNoShape">
              <a:avLst/>
            </a:prstTxWarp>
          </a:bodyPr>
          <a:lstStyle>
            <a:lvl1pPr algn="r">
              <a:defRPr sz="1300">
                <a:ea typeface="ＭＳ Ｐゴシック" pitchFamily="50" charset="-128"/>
              </a:defRPr>
            </a:lvl1pPr>
          </a:lstStyle>
          <a:p>
            <a:pPr>
              <a:defRPr/>
            </a:pPr>
            <a:endParaRPr lang="en-US" altLang="ja-JP"/>
          </a:p>
        </p:txBody>
      </p:sp>
      <p:sp>
        <p:nvSpPr>
          <p:cNvPr id="32772" name="Rectangle 4"/>
          <p:cNvSpPr>
            <a:spLocks noGrp="1" noChangeArrowheads="1"/>
          </p:cNvSpPr>
          <p:nvPr>
            <p:ph type="ftr" sz="quarter" idx="2"/>
          </p:nvPr>
        </p:nvSpPr>
        <p:spPr bwMode="auto">
          <a:xfrm>
            <a:off x="0" y="9517547"/>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b"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32773" name="Rectangle 5"/>
          <p:cNvSpPr>
            <a:spLocks noGrp="1" noChangeArrowheads="1"/>
          </p:cNvSpPr>
          <p:nvPr>
            <p:ph type="sldNum" sz="quarter" idx="3"/>
          </p:nvPr>
        </p:nvSpPr>
        <p:spPr bwMode="auto">
          <a:xfrm>
            <a:off x="3901698" y="9517547"/>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b" anchorCtr="0" compatLnSpc="1">
            <a:prstTxWarp prst="textNoShape">
              <a:avLst/>
            </a:prstTxWarp>
          </a:bodyPr>
          <a:lstStyle>
            <a:lvl1pPr algn="r">
              <a:defRPr sz="1300">
                <a:ea typeface="ＭＳ Ｐゴシック" pitchFamily="50" charset="-128"/>
              </a:defRPr>
            </a:lvl1pPr>
          </a:lstStyle>
          <a:p>
            <a:pPr>
              <a:defRPr/>
            </a:pPr>
            <a:fld id="{513D66E4-D8AF-4002-B47E-FDE53C72362F}" type="slidenum">
              <a:rPr lang="en-US" altLang="ja-JP"/>
              <a:pPr>
                <a:defRPr/>
              </a:pPr>
              <a:t>‹#›</a:t>
            </a:fld>
            <a:endParaRPr lang="en-US" altLang="ja-JP"/>
          </a:p>
        </p:txBody>
      </p:sp>
    </p:spTree>
    <p:extLst>
      <p:ext uri="{BB962C8B-B14F-4D97-AF65-F5344CB8AC3E}">
        <p14:creationId xmlns:p14="http://schemas.microsoft.com/office/powerpoint/2010/main" val="278460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t"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12291" name="Rectangle 3"/>
          <p:cNvSpPr>
            <a:spLocks noGrp="1" noChangeArrowheads="1"/>
          </p:cNvSpPr>
          <p:nvPr>
            <p:ph type="dt" idx="1"/>
          </p:nvPr>
        </p:nvSpPr>
        <p:spPr bwMode="auto">
          <a:xfrm>
            <a:off x="3901698" y="0"/>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t" anchorCtr="0" compatLnSpc="1">
            <a:prstTxWarp prst="textNoShape">
              <a:avLst/>
            </a:prstTxWarp>
          </a:bodyPr>
          <a:lstStyle>
            <a:lvl1pPr algn="r">
              <a:defRPr sz="1300">
                <a:ea typeface="ＭＳ Ｐゴシック" pitchFamily="50" charset="-128"/>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8817" y="4759644"/>
            <a:ext cx="5510530" cy="450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294" name="Rectangle 6"/>
          <p:cNvSpPr>
            <a:spLocks noGrp="1" noChangeArrowheads="1"/>
          </p:cNvSpPr>
          <p:nvPr>
            <p:ph type="ftr" sz="quarter" idx="4"/>
          </p:nvPr>
        </p:nvSpPr>
        <p:spPr bwMode="auto">
          <a:xfrm>
            <a:off x="0" y="9517547"/>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b" anchorCtr="0" compatLnSpc="1">
            <a:prstTxWarp prst="textNoShape">
              <a:avLst/>
            </a:prstTxWarp>
          </a:bodyPr>
          <a:lstStyle>
            <a:lvl1pPr>
              <a:defRPr sz="1300">
                <a:ea typeface="ＭＳ Ｐゴシック" pitchFamily="50" charset="-128"/>
              </a:defRPr>
            </a:lvl1pPr>
          </a:lstStyle>
          <a:p>
            <a:pPr>
              <a:defRPr/>
            </a:pPr>
            <a:endParaRPr lang="en-US" altLang="ja-JP"/>
          </a:p>
        </p:txBody>
      </p:sp>
      <p:sp>
        <p:nvSpPr>
          <p:cNvPr id="12295" name="Rectangle 7"/>
          <p:cNvSpPr>
            <a:spLocks noGrp="1" noChangeArrowheads="1"/>
          </p:cNvSpPr>
          <p:nvPr>
            <p:ph type="sldNum" sz="quarter" idx="5"/>
          </p:nvPr>
        </p:nvSpPr>
        <p:spPr bwMode="auto">
          <a:xfrm>
            <a:off x="3901698" y="9517547"/>
            <a:ext cx="2984871" cy="50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5" tIns="48307" rIns="96615" bIns="48307" numCol="1" anchor="b" anchorCtr="0" compatLnSpc="1">
            <a:prstTxWarp prst="textNoShape">
              <a:avLst/>
            </a:prstTxWarp>
          </a:bodyPr>
          <a:lstStyle>
            <a:lvl1pPr algn="r">
              <a:defRPr sz="1300">
                <a:ea typeface="ＭＳ Ｐゴシック" pitchFamily="50" charset="-128"/>
              </a:defRPr>
            </a:lvl1pPr>
          </a:lstStyle>
          <a:p>
            <a:pPr>
              <a:defRPr/>
            </a:pPr>
            <a:fld id="{E782B810-5294-4D6C-939F-6EB6DC2FA400}" type="slidenum">
              <a:rPr lang="en-US" altLang="ja-JP"/>
              <a:pPr>
                <a:defRPr/>
              </a:pPr>
              <a:t>‹#›</a:t>
            </a:fld>
            <a:endParaRPr lang="en-US" altLang="ja-JP"/>
          </a:p>
        </p:txBody>
      </p:sp>
    </p:spTree>
    <p:extLst>
      <p:ext uri="{BB962C8B-B14F-4D97-AF65-F5344CB8AC3E}">
        <p14:creationId xmlns:p14="http://schemas.microsoft.com/office/powerpoint/2010/main" val="3422477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41762EE-7290-46C2-8514-2066860CD818}" type="slidenum">
              <a:rPr lang="en-US" altLang="ja-JP" smtClean="0"/>
              <a:pPr eaLnBrk="1" hangingPunct="1"/>
              <a:t>1</a:t>
            </a:fld>
            <a:endParaRPr lang="en-US" altLang="ja-JP"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1A40341-0BC0-4238-A668-71D9FCCEC0FD}" type="slidenum">
              <a:rPr lang="en-US" altLang="ja-JP" smtClean="0"/>
              <a:pPr eaLnBrk="1" hangingPunct="1"/>
              <a:t>15</a:t>
            </a:fld>
            <a:endParaRPr lang="en-US" altLang="ja-JP"/>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0287E07-716A-4858-B653-29228652DA4A}" type="slidenum">
              <a:rPr lang="en-US" altLang="ja-JP" smtClean="0"/>
              <a:pPr eaLnBrk="1" hangingPunct="1"/>
              <a:t>16</a:t>
            </a:fld>
            <a:endParaRPr lang="en-US" altLang="ja-JP"/>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5EAC537-5DF9-415F-BD9C-D873A3D2AE9D}" type="slidenum">
              <a:rPr lang="en-US" altLang="ja-JP" smtClean="0"/>
              <a:pPr eaLnBrk="1" hangingPunct="1"/>
              <a:t>17</a:t>
            </a:fld>
            <a:endParaRPr lang="en-US" altLang="ja-JP"/>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F22B3C8-71C3-46F9-B22F-7F0646114B94}" type="slidenum">
              <a:rPr lang="en-US" altLang="ja-JP" smtClean="0"/>
              <a:pPr eaLnBrk="1" hangingPunct="1"/>
              <a:t>20</a:t>
            </a:fld>
            <a:endParaRPr lang="en-US" altLang="ja-JP"/>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a:ln/>
        </p:spPr>
      </p:sp>
      <p:sp>
        <p:nvSpPr>
          <p:cNvPr id="1433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
        <p:nvSpPr>
          <p:cNvPr id="1434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FE92F1A-A657-4037-A597-16C40F497D84}" type="slidenum">
              <a:rPr lang="en-US" altLang="ja-JP" smtClean="0"/>
              <a:pPr eaLnBrk="1" hangingPunct="1"/>
              <a:t>21</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DDD4603-833B-453B-946E-D7A2187F77CE}" type="slidenum">
              <a:rPr lang="en-US" altLang="ja-JP" smtClean="0"/>
              <a:pPr eaLnBrk="1" hangingPunct="1"/>
              <a:t>22</a:t>
            </a:fld>
            <a:endParaRPr lang="en-US" altLang="ja-JP"/>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4EB2F46-98C6-4134-BCEA-C736021961EB}" type="slidenum">
              <a:rPr lang="en-US" altLang="ja-JP" smtClean="0"/>
              <a:pPr eaLnBrk="1" hangingPunct="1"/>
              <a:t>23</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ahoma" pitchFamily="34" charset="0"/>
                <a:ea typeface="ＭＳ Ｐゴシック" pitchFamily="50" charset="-128"/>
              </a:defRPr>
            </a:lvl1pPr>
            <a:lvl2pPr marL="785001" indent="-301923" eaLnBrk="0" hangingPunct="0">
              <a:defRPr kumimoji="1" sz="2500">
                <a:solidFill>
                  <a:schemeClr val="tx1"/>
                </a:solidFill>
                <a:latin typeface="Tahoma" pitchFamily="34" charset="0"/>
                <a:ea typeface="ＭＳ Ｐゴシック" pitchFamily="50" charset="-128"/>
              </a:defRPr>
            </a:lvl2pPr>
            <a:lvl3pPr marL="1207694" indent="-241539" eaLnBrk="0" hangingPunct="0">
              <a:defRPr kumimoji="1" sz="2500">
                <a:solidFill>
                  <a:schemeClr val="tx1"/>
                </a:solidFill>
                <a:latin typeface="Tahoma" pitchFamily="34" charset="0"/>
                <a:ea typeface="ＭＳ Ｐゴシック" pitchFamily="50" charset="-128"/>
              </a:defRPr>
            </a:lvl3pPr>
            <a:lvl4pPr marL="1690771" indent="-241539" eaLnBrk="0" hangingPunct="0">
              <a:defRPr kumimoji="1" sz="2500">
                <a:solidFill>
                  <a:schemeClr val="tx1"/>
                </a:solidFill>
                <a:latin typeface="Tahoma" pitchFamily="34" charset="0"/>
                <a:ea typeface="ＭＳ Ｐゴシック" pitchFamily="50" charset="-128"/>
              </a:defRPr>
            </a:lvl4pPr>
            <a:lvl5pPr marL="2173849" indent="-241539" eaLnBrk="0" hangingPunct="0">
              <a:defRPr kumimoji="1" sz="2500">
                <a:solidFill>
                  <a:schemeClr val="tx1"/>
                </a:solidFill>
                <a:latin typeface="Tahoma" pitchFamily="34" charset="0"/>
                <a:ea typeface="ＭＳ Ｐゴシック" pitchFamily="50" charset="-128"/>
              </a:defRPr>
            </a:lvl5pPr>
            <a:lvl6pPr marL="2656926" indent="-241539" eaLnBrk="0" fontAlgn="base" hangingPunct="0">
              <a:spcBef>
                <a:spcPct val="0"/>
              </a:spcBef>
              <a:spcAft>
                <a:spcPct val="0"/>
              </a:spcAft>
              <a:defRPr kumimoji="1" sz="2500">
                <a:solidFill>
                  <a:schemeClr val="tx1"/>
                </a:solidFill>
                <a:latin typeface="Tahoma" pitchFamily="34" charset="0"/>
                <a:ea typeface="ＭＳ Ｐゴシック" pitchFamily="50" charset="-128"/>
              </a:defRPr>
            </a:lvl6pPr>
            <a:lvl7pPr marL="3140004" indent="-241539" eaLnBrk="0" fontAlgn="base" hangingPunct="0">
              <a:spcBef>
                <a:spcPct val="0"/>
              </a:spcBef>
              <a:spcAft>
                <a:spcPct val="0"/>
              </a:spcAft>
              <a:defRPr kumimoji="1" sz="2500">
                <a:solidFill>
                  <a:schemeClr val="tx1"/>
                </a:solidFill>
                <a:latin typeface="Tahoma" pitchFamily="34" charset="0"/>
                <a:ea typeface="ＭＳ Ｐゴシック" pitchFamily="50" charset="-128"/>
              </a:defRPr>
            </a:lvl7pPr>
            <a:lvl8pPr marL="3623081" indent="-241539" eaLnBrk="0" fontAlgn="base" hangingPunct="0">
              <a:spcBef>
                <a:spcPct val="0"/>
              </a:spcBef>
              <a:spcAft>
                <a:spcPct val="0"/>
              </a:spcAft>
              <a:defRPr kumimoji="1" sz="2500">
                <a:solidFill>
                  <a:schemeClr val="tx1"/>
                </a:solidFill>
                <a:latin typeface="Tahoma" pitchFamily="34" charset="0"/>
                <a:ea typeface="ＭＳ Ｐゴシック" pitchFamily="50" charset="-128"/>
              </a:defRPr>
            </a:lvl8pPr>
            <a:lvl9pPr marL="4106159" indent="-241539" eaLnBrk="0" fontAlgn="base" hangingPunct="0">
              <a:spcBef>
                <a:spcPct val="0"/>
              </a:spcBef>
              <a:spcAft>
                <a:spcPct val="0"/>
              </a:spcAft>
              <a:defRPr kumimoji="1" sz="2500">
                <a:solidFill>
                  <a:schemeClr val="tx1"/>
                </a:solidFill>
                <a:latin typeface="Tahoma" pitchFamily="34" charset="0"/>
                <a:ea typeface="ＭＳ Ｐゴシック" pitchFamily="50" charset="-128"/>
              </a:defRPr>
            </a:lvl9pPr>
          </a:lstStyle>
          <a:p>
            <a:pPr eaLnBrk="1" hangingPunct="1"/>
            <a:fld id="{42C8391D-8759-471C-B7A8-AAF5A0FF6C25}" type="slidenum">
              <a:rPr lang="en-US" altLang="ja-JP" sz="1300">
                <a:latin typeface="Times New Roman" pitchFamily="18" charset="0"/>
              </a:rPr>
              <a:pPr eaLnBrk="1" hangingPunct="1"/>
              <a:t>24</a:t>
            </a:fld>
            <a:endParaRPr lang="en-US" altLang="ja-JP" sz="130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9A377CF-2714-40EC-B0B5-FE8432E54F3E}" type="slidenum">
              <a:rPr lang="en-US" altLang="ja-JP" smtClean="0"/>
              <a:pPr eaLnBrk="1" hangingPunct="1"/>
              <a:t>2</a:t>
            </a:fld>
            <a:endParaRPr lang="en-US" altLang="ja-JP"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E5BFDA1-599D-476E-9707-3E0ED2930303}" type="slidenum">
              <a:rPr lang="en-US" altLang="ja-JP" smtClean="0"/>
              <a:pPr eaLnBrk="1" hangingPunct="1"/>
              <a:t>25</a:t>
            </a:fld>
            <a:endParaRPr lang="en-US" altLang="ja-JP"/>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95FBFFA-E393-4564-B721-007C4A5950F4}" type="slidenum">
              <a:rPr lang="en-US" altLang="ja-JP" smtClean="0"/>
              <a:pPr eaLnBrk="1" hangingPunct="1"/>
              <a:t>26</a:t>
            </a:fld>
            <a:endParaRPr lang="en-US" altLang="ja-JP"/>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166A228-4079-491C-8ACE-31184B4E70EC}" type="slidenum">
              <a:rPr lang="en-US" altLang="ja-JP" smtClean="0"/>
              <a:pPr eaLnBrk="1" hangingPunct="1"/>
              <a:t>27</a:t>
            </a:fld>
            <a:endParaRPr lang="en-US" altLang="ja-JP"/>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84987" indent="-301917" eaLnBrk="0" hangingPunct="0">
              <a:defRPr kumimoji="1">
                <a:solidFill>
                  <a:schemeClr val="tx1"/>
                </a:solidFill>
                <a:latin typeface="Verdana" pitchFamily="34" charset="0"/>
                <a:ea typeface="ＭＳ Ｐゴシック" pitchFamily="50" charset="-128"/>
              </a:defRPr>
            </a:lvl2pPr>
            <a:lvl3pPr marL="1207673" indent="-241534" eaLnBrk="0" hangingPunct="0">
              <a:defRPr kumimoji="1">
                <a:solidFill>
                  <a:schemeClr val="tx1"/>
                </a:solidFill>
                <a:latin typeface="Verdana" pitchFamily="34" charset="0"/>
                <a:ea typeface="ＭＳ Ｐゴシック" pitchFamily="50" charset="-128"/>
              </a:defRPr>
            </a:lvl3pPr>
            <a:lvl4pPr marL="1690741" indent="-241534" eaLnBrk="0" hangingPunct="0">
              <a:defRPr kumimoji="1">
                <a:solidFill>
                  <a:schemeClr val="tx1"/>
                </a:solidFill>
                <a:latin typeface="Verdana" pitchFamily="34" charset="0"/>
                <a:ea typeface="ＭＳ Ｐゴシック" pitchFamily="50" charset="-128"/>
              </a:defRPr>
            </a:lvl4pPr>
            <a:lvl5pPr marL="2173810" indent="-241534" eaLnBrk="0" hangingPunct="0">
              <a:defRPr kumimoji="1">
                <a:solidFill>
                  <a:schemeClr val="tx1"/>
                </a:solidFill>
                <a:latin typeface="Verdana" pitchFamily="34" charset="0"/>
                <a:ea typeface="ＭＳ Ｐゴシック" pitchFamily="50" charset="-128"/>
              </a:defRPr>
            </a:lvl5pPr>
            <a:lvl6pPr marL="2656879" indent="-241534"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3139948" indent="-241534"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623017" indent="-241534"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4106086" indent="-241534"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289BD8EB-5E1A-4EEF-8B60-3207E496DF93}" type="slidenum">
              <a:rPr lang="en-US" altLang="ja-JP">
                <a:latin typeface="Arial" charset="0"/>
              </a:rPr>
              <a:pPr eaLnBrk="1" hangingPunct="1"/>
              <a:t>4</a:t>
            </a:fld>
            <a:endParaRPr lang="en-US" altLang="ja-JP">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37" indent="-285745" eaLnBrk="0" hangingPunct="0">
              <a:defRPr kumimoji="1">
                <a:solidFill>
                  <a:schemeClr val="tx1"/>
                </a:solidFill>
                <a:latin typeface="Arial" charset="0"/>
                <a:ea typeface="ＭＳ Ｐゴシック" pitchFamily="50" charset="-128"/>
              </a:defRPr>
            </a:lvl2pPr>
            <a:lvl3pPr marL="1142980" indent="-228596" eaLnBrk="0" hangingPunct="0">
              <a:defRPr kumimoji="1">
                <a:solidFill>
                  <a:schemeClr val="tx1"/>
                </a:solidFill>
                <a:latin typeface="Arial" charset="0"/>
                <a:ea typeface="ＭＳ Ｐゴシック" pitchFamily="50" charset="-128"/>
              </a:defRPr>
            </a:lvl3pPr>
            <a:lvl4pPr marL="1600172" indent="-228596" eaLnBrk="0" hangingPunct="0">
              <a:defRPr kumimoji="1">
                <a:solidFill>
                  <a:schemeClr val="tx1"/>
                </a:solidFill>
                <a:latin typeface="Arial" charset="0"/>
                <a:ea typeface="ＭＳ Ｐゴシック" pitchFamily="50" charset="-128"/>
              </a:defRPr>
            </a:lvl4pPr>
            <a:lvl5pPr marL="2057363" indent="-228596" eaLnBrk="0" hangingPunct="0">
              <a:defRPr kumimoji="1">
                <a:solidFill>
                  <a:schemeClr val="tx1"/>
                </a:solidFill>
                <a:latin typeface="Arial" charset="0"/>
                <a:ea typeface="ＭＳ Ｐゴシック" pitchFamily="50" charset="-128"/>
              </a:defRPr>
            </a:lvl5pPr>
            <a:lvl6pPr marL="2514555" indent="-228596" eaLnBrk="0" fontAlgn="base" hangingPunct="0">
              <a:spcBef>
                <a:spcPct val="0"/>
              </a:spcBef>
              <a:spcAft>
                <a:spcPct val="0"/>
              </a:spcAft>
              <a:defRPr kumimoji="1">
                <a:solidFill>
                  <a:schemeClr val="tx1"/>
                </a:solidFill>
                <a:latin typeface="Arial" charset="0"/>
                <a:ea typeface="ＭＳ Ｐゴシック" pitchFamily="50" charset="-128"/>
              </a:defRPr>
            </a:lvl6pPr>
            <a:lvl7pPr marL="2971748" indent="-228596" eaLnBrk="0" fontAlgn="base" hangingPunct="0">
              <a:spcBef>
                <a:spcPct val="0"/>
              </a:spcBef>
              <a:spcAft>
                <a:spcPct val="0"/>
              </a:spcAft>
              <a:defRPr kumimoji="1">
                <a:solidFill>
                  <a:schemeClr val="tx1"/>
                </a:solidFill>
                <a:latin typeface="Arial" charset="0"/>
                <a:ea typeface="ＭＳ Ｐゴシック" pitchFamily="50" charset="-128"/>
              </a:defRPr>
            </a:lvl7pPr>
            <a:lvl8pPr marL="3428939" indent="-228596" eaLnBrk="0" fontAlgn="base" hangingPunct="0">
              <a:spcBef>
                <a:spcPct val="0"/>
              </a:spcBef>
              <a:spcAft>
                <a:spcPct val="0"/>
              </a:spcAft>
              <a:defRPr kumimoji="1">
                <a:solidFill>
                  <a:schemeClr val="tx1"/>
                </a:solidFill>
                <a:latin typeface="Arial" charset="0"/>
                <a:ea typeface="ＭＳ Ｐゴシック" pitchFamily="50" charset="-128"/>
              </a:defRPr>
            </a:lvl8pPr>
            <a:lvl9pPr marL="3886131" indent="-228596"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C55F174-222E-46D1-9826-95B8286E7FF8}" type="slidenum">
              <a:rPr lang="en-US" altLang="ja-JP" smtClean="0">
                <a:latin typeface="Times New Roman" pitchFamily="18" charset="0"/>
              </a:rPr>
              <a:pPr eaLnBrk="1" hangingPunct="1"/>
              <a:t>5</a:t>
            </a:fld>
            <a:endParaRPr lang="en-US" altLang="ja-JP">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688976" y="4759325"/>
            <a:ext cx="5510213" cy="4510088"/>
          </a:xfrm>
          <a:noFill/>
        </p:spPr>
        <p:txBody>
          <a:bodyPr/>
          <a:lstStyle/>
          <a:p>
            <a:pPr eaLnBrk="1" hangingPunct="1"/>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37" indent="-285745" eaLnBrk="0" hangingPunct="0">
              <a:defRPr kumimoji="1">
                <a:solidFill>
                  <a:schemeClr val="tx1"/>
                </a:solidFill>
                <a:latin typeface="Arial" charset="0"/>
                <a:ea typeface="ＭＳ Ｐゴシック" pitchFamily="50" charset="-128"/>
              </a:defRPr>
            </a:lvl2pPr>
            <a:lvl3pPr marL="1142980" indent="-228596" eaLnBrk="0" hangingPunct="0">
              <a:defRPr kumimoji="1">
                <a:solidFill>
                  <a:schemeClr val="tx1"/>
                </a:solidFill>
                <a:latin typeface="Arial" charset="0"/>
                <a:ea typeface="ＭＳ Ｐゴシック" pitchFamily="50" charset="-128"/>
              </a:defRPr>
            </a:lvl3pPr>
            <a:lvl4pPr marL="1600172" indent="-228596" eaLnBrk="0" hangingPunct="0">
              <a:defRPr kumimoji="1">
                <a:solidFill>
                  <a:schemeClr val="tx1"/>
                </a:solidFill>
                <a:latin typeface="Arial" charset="0"/>
                <a:ea typeface="ＭＳ Ｐゴシック" pitchFamily="50" charset="-128"/>
              </a:defRPr>
            </a:lvl4pPr>
            <a:lvl5pPr marL="2057363" indent="-228596" eaLnBrk="0" hangingPunct="0">
              <a:defRPr kumimoji="1">
                <a:solidFill>
                  <a:schemeClr val="tx1"/>
                </a:solidFill>
                <a:latin typeface="Arial" charset="0"/>
                <a:ea typeface="ＭＳ Ｐゴシック" pitchFamily="50" charset="-128"/>
              </a:defRPr>
            </a:lvl5pPr>
            <a:lvl6pPr marL="2514555" indent="-228596" eaLnBrk="0" fontAlgn="base" hangingPunct="0">
              <a:spcBef>
                <a:spcPct val="0"/>
              </a:spcBef>
              <a:spcAft>
                <a:spcPct val="0"/>
              </a:spcAft>
              <a:defRPr kumimoji="1">
                <a:solidFill>
                  <a:schemeClr val="tx1"/>
                </a:solidFill>
                <a:latin typeface="Arial" charset="0"/>
                <a:ea typeface="ＭＳ Ｐゴシック" pitchFamily="50" charset="-128"/>
              </a:defRPr>
            </a:lvl6pPr>
            <a:lvl7pPr marL="2971748" indent="-228596" eaLnBrk="0" fontAlgn="base" hangingPunct="0">
              <a:spcBef>
                <a:spcPct val="0"/>
              </a:spcBef>
              <a:spcAft>
                <a:spcPct val="0"/>
              </a:spcAft>
              <a:defRPr kumimoji="1">
                <a:solidFill>
                  <a:schemeClr val="tx1"/>
                </a:solidFill>
                <a:latin typeface="Arial" charset="0"/>
                <a:ea typeface="ＭＳ Ｐゴシック" pitchFamily="50" charset="-128"/>
              </a:defRPr>
            </a:lvl7pPr>
            <a:lvl8pPr marL="3428939" indent="-228596" eaLnBrk="0" fontAlgn="base" hangingPunct="0">
              <a:spcBef>
                <a:spcPct val="0"/>
              </a:spcBef>
              <a:spcAft>
                <a:spcPct val="0"/>
              </a:spcAft>
              <a:defRPr kumimoji="1">
                <a:solidFill>
                  <a:schemeClr val="tx1"/>
                </a:solidFill>
                <a:latin typeface="Arial" charset="0"/>
                <a:ea typeface="ＭＳ Ｐゴシック" pitchFamily="50" charset="-128"/>
              </a:defRPr>
            </a:lvl8pPr>
            <a:lvl9pPr marL="3886131" indent="-228596"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CC12370-4150-4E0E-A2E8-21D8DCF75966}" type="slidenum">
              <a:rPr lang="en-US" altLang="ja-JP" smtClean="0">
                <a:latin typeface="Times New Roman" pitchFamily="18" charset="0"/>
              </a:rPr>
              <a:pPr eaLnBrk="1" hangingPunct="1"/>
              <a:t>6</a:t>
            </a:fld>
            <a:endParaRPr lang="en-US" altLang="ja-JP" dirty="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688976" y="4759325"/>
            <a:ext cx="5510213" cy="4510088"/>
          </a:xfrm>
          <a:noFill/>
        </p:spPr>
        <p:txBody>
          <a:bodyPr/>
          <a:lstStyle/>
          <a:p>
            <a:pPr eaLnBrk="1" hangingPunct="1"/>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kumimoji="1" sz="1300">
                <a:solidFill>
                  <a:schemeClr val="tx1"/>
                </a:solidFill>
                <a:latin typeface="Arial" charset="0"/>
                <a:ea typeface="ＭＳ Ｐ明朝" charset="-128"/>
              </a:defRPr>
            </a:lvl1pPr>
            <a:lvl2pPr marL="785001" indent="-301923" eaLnBrk="0" hangingPunct="0">
              <a:spcBef>
                <a:spcPct val="30000"/>
              </a:spcBef>
              <a:defRPr kumimoji="1" sz="1300">
                <a:solidFill>
                  <a:schemeClr val="tx1"/>
                </a:solidFill>
                <a:latin typeface="Arial" charset="0"/>
                <a:ea typeface="ＭＳ Ｐ明朝" charset="-128"/>
              </a:defRPr>
            </a:lvl2pPr>
            <a:lvl3pPr marL="1207694" indent="-241539" eaLnBrk="0" hangingPunct="0">
              <a:spcBef>
                <a:spcPct val="30000"/>
              </a:spcBef>
              <a:defRPr kumimoji="1" sz="1300">
                <a:solidFill>
                  <a:schemeClr val="tx1"/>
                </a:solidFill>
                <a:latin typeface="Arial" charset="0"/>
                <a:ea typeface="ＭＳ Ｐ明朝" charset="-128"/>
              </a:defRPr>
            </a:lvl3pPr>
            <a:lvl4pPr marL="1690771" indent="-241539" eaLnBrk="0" hangingPunct="0">
              <a:spcBef>
                <a:spcPct val="30000"/>
              </a:spcBef>
              <a:defRPr kumimoji="1" sz="1300">
                <a:solidFill>
                  <a:schemeClr val="tx1"/>
                </a:solidFill>
                <a:latin typeface="Arial" charset="0"/>
                <a:ea typeface="ＭＳ Ｐ明朝" charset="-128"/>
              </a:defRPr>
            </a:lvl4pPr>
            <a:lvl5pPr marL="2173849" indent="-241539" eaLnBrk="0" hangingPunct="0">
              <a:spcBef>
                <a:spcPct val="30000"/>
              </a:spcBef>
              <a:defRPr kumimoji="1" sz="1300">
                <a:solidFill>
                  <a:schemeClr val="tx1"/>
                </a:solidFill>
                <a:latin typeface="Arial" charset="0"/>
                <a:ea typeface="ＭＳ Ｐ明朝" charset="-128"/>
              </a:defRPr>
            </a:lvl5pPr>
            <a:lvl6pPr marL="2656926" indent="-241539" eaLnBrk="0" fontAlgn="base" hangingPunct="0">
              <a:spcBef>
                <a:spcPct val="30000"/>
              </a:spcBef>
              <a:spcAft>
                <a:spcPct val="0"/>
              </a:spcAft>
              <a:defRPr kumimoji="1" sz="1300">
                <a:solidFill>
                  <a:schemeClr val="tx1"/>
                </a:solidFill>
                <a:latin typeface="Arial" charset="0"/>
                <a:ea typeface="ＭＳ Ｐ明朝" charset="-128"/>
              </a:defRPr>
            </a:lvl6pPr>
            <a:lvl7pPr marL="3140004" indent="-241539" eaLnBrk="0" fontAlgn="base" hangingPunct="0">
              <a:spcBef>
                <a:spcPct val="30000"/>
              </a:spcBef>
              <a:spcAft>
                <a:spcPct val="0"/>
              </a:spcAft>
              <a:defRPr kumimoji="1" sz="1300">
                <a:solidFill>
                  <a:schemeClr val="tx1"/>
                </a:solidFill>
                <a:latin typeface="Arial" charset="0"/>
                <a:ea typeface="ＭＳ Ｐ明朝" charset="-128"/>
              </a:defRPr>
            </a:lvl7pPr>
            <a:lvl8pPr marL="3623081" indent="-241539" eaLnBrk="0" fontAlgn="base" hangingPunct="0">
              <a:spcBef>
                <a:spcPct val="30000"/>
              </a:spcBef>
              <a:spcAft>
                <a:spcPct val="0"/>
              </a:spcAft>
              <a:defRPr kumimoji="1" sz="1300">
                <a:solidFill>
                  <a:schemeClr val="tx1"/>
                </a:solidFill>
                <a:latin typeface="Arial" charset="0"/>
                <a:ea typeface="ＭＳ Ｐ明朝" charset="-128"/>
              </a:defRPr>
            </a:lvl8pPr>
            <a:lvl9pPr marL="4106159" indent="-241539" eaLnBrk="0" fontAlgn="base" hangingPunct="0">
              <a:spcBef>
                <a:spcPct val="30000"/>
              </a:spcBef>
              <a:spcAft>
                <a:spcPct val="0"/>
              </a:spcAft>
              <a:defRPr kumimoji="1" sz="1300">
                <a:solidFill>
                  <a:schemeClr val="tx1"/>
                </a:solidFill>
                <a:latin typeface="Arial" charset="0"/>
                <a:ea typeface="ＭＳ Ｐ明朝" charset="-128"/>
              </a:defRPr>
            </a:lvl9pPr>
          </a:lstStyle>
          <a:p>
            <a:pPr eaLnBrk="1" hangingPunct="1">
              <a:spcBef>
                <a:spcPct val="0"/>
              </a:spcBef>
            </a:pPr>
            <a:fld id="{A8CFFC61-1708-4AD2-8386-C467B01FE030}" type="slidenum">
              <a:rPr lang="en-US" altLang="ja-JP" smtClean="0">
                <a:ea typeface="ＭＳ Ｐゴシック" charset="-128"/>
              </a:rPr>
              <a:pPr eaLnBrk="1" hangingPunct="1">
                <a:spcBef>
                  <a:spcPct val="0"/>
                </a:spcBef>
              </a:pPr>
              <a:t>7</a:t>
            </a:fld>
            <a:endParaRPr lang="en-US" altLang="ja-JP">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87C8732-BD0A-413F-A64B-2B29AAF0CC89}" type="slidenum">
              <a:rPr lang="en-US" altLang="ja-JP" smtClean="0"/>
              <a:pPr eaLnBrk="1" hangingPunct="1"/>
              <a:t>8</a:t>
            </a:fld>
            <a:endParaRPr lang="en-US" altLang="ja-JP"/>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84987" indent="-301917" eaLnBrk="0" hangingPunct="0">
              <a:defRPr kumimoji="1">
                <a:solidFill>
                  <a:schemeClr val="tx1"/>
                </a:solidFill>
                <a:latin typeface="Arial" charset="0"/>
                <a:ea typeface="ＭＳ Ｐゴシック" charset="-128"/>
              </a:defRPr>
            </a:lvl2pPr>
            <a:lvl3pPr marL="1207673" indent="-241534" eaLnBrk="0" hangingPunct="0">
              <a:defRPr kumimoji="1">
                <a:solidFill>
                  <a:schemeClr val="tx1"/>
                </a:solidFill>
                <a:latin typeface="Arial" charset="0"/>
                <a:ea typeface="ＭＳ Ｐゴシック" charset="-128"/>
              </a:defRPr>
            </a:lvl3pPr>
            <a:lvl4pPr marL="1690741" indent="-241534" eaLnBrk="0" hangingPunct="0">
              <a:defRPr kumimoji="1">
                <a:solidFill>
                  <a:schemeClr val="tx1"/>
                </a:solidFill>
                <a:latin typeface="Arial" charset="0"/>
                <a:ea typeface="ＭＳ Ｐゴシック" charset="-128"/>
              </a:defRPr>
            </a:lvl4pPr>
            <a:lvl5pPr marL="2173810" indent="-241534" eaLnBrk="0" hangingPunct="0">
              <a:defRPr kumimoji="1">
                <a:solidFill>
                  <a:schemeClr val="tx1"/>
                </a:solidFill>
                <a:latin typeface="Arial" charset="0"/>
                <a:ea typeface="ＭＳ Ｐゴシック" charset="-128"/>
              </a:defRPr>
            </a:lvl5pPr>
            <a:lvl6pPr marL="2656879" indent="-241534" eaLnBrk="0" fontAlgn="base" hangingPunct="0">
              <a:spcBef>
                <a:spcPct val="0"/>
              </a:spcBef>
              <a:spcAft>
                <a:spcPct val="0"/>
              </a:spcAft>
              <a:defRPr kumimoji="1">
                <a:solidFill>
                  <a:schemeClr val="tx1"/>
                </a:solidFill>
                <a:latin typeface="Arial" charset="0"/>
                <a:ea typeface="ＭＳ Ｐゴシック" charset="-128"/>
              </a:defRPr>
            </a:lvl6pPr>
            <a:lvl7pPr marL="3139948" indent="-241534" eaLnBrk="0" fontAlgn="base" hangingPunct="0">
              <a:spcBef>
                <a:spcPct val="0"/>
              </a:spcBef>
              <a:spcAft>
                <a:spcPct val="0"/>
              </a:spcAft>
              <a:defRPr kumimoji="1">
                <a:solidFill>
                  <a:schemeClr val="tx1"/>
                </a:solidFill>
                <a:latin typeface="Arial" charset="0"/>
                <a:ea typeface="ＭＳ Ｐゴシック" charset="-128"/>
              </a:defRPr>
            </a:lvl7pPr>
            <a:lvl8pPr marL="3623017" indent="-241534" eaLnBrk="0" fontAlgn="base" hangingPunct="0">
              <a:spcBef>
                <a:spcPct val="0"/>
              </a:spcBef>
              <a:spcAft>
                <a:spcPct val="0"/>
              </a:spcAft>
              <a:defRPr kumimoji="1">
                <a:solidFill>
                  <a:schemeClr val="tx1"/>
                </a:solidFill>
                <a:latin typeface="Arial" charset="0"/>
                <a:ea typeface="ＭＳ Ｐゴシック" charset="-128"/>
              </a:defRPr>
            </a:lvl8pPr>
            <a:lvl9pPr marL="4106086" indent="-241534"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65CF263-50CA-4768-A1DF-0CEF0708F162}" type="slidenum">
              <a:rPr lang="en-US" altLang="ja-JP" smtClean="0"/>
              <a:pPr eaLnBrk="1" hangingPunct="1"/>
              <a:t>10</a:t>
            </a:fld>
            <a:endParaRPr lang="en-US" altLang="ja-JP"/>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a:p>
        </p:txBody>
      </p:sp>
      <p:sp>
        <p:nvSpPr>
          <p:cNvPr id="92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ja-JP" altLang="en-US" noProof="0"/>
              <a:t>マスタ タイトルの書式設定</a:t>
            </a:r>
          </a:p>
        </p:txBody>
      </p:sp>
      <p:sp>
        <p:nvSpPr>
          <p:cNvPr id="92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ja-JP" altLang="en-US" noProof="0"/>
              <a:t>マスタ サブタイトルの書式設定</a:t>
            </a:r>
          </a:p>
        </p:txBody>
      </p:sp>
      <p:sp>
        <p:nvSpPr>
          <p:cNvPr id="7" name="Rectangle 7"/>
          <p:cNvSpPr>
            <a:spLocks noGrp="1" noChangeArrowheads="1"/>
          </p:cNvSpPr>
          <p:nvPr>
            <p:ph type="dt" sz="half" idx="10"/>
          </p:nvPr>
        </p:nvSpPr>
        <p:spPr/>
        <p:txBody>
          <a:bodyPr/>
          <a:lstStyle>
            <a:lvl1pPr>
              <a:defRPr/>
            </a:lvl1pPr>
          </a:lstStyle>
          <a:p>
            <a:pPr>
              <a:defRPr/>
            </a:pPr>
            <a:endParaRPr lang="en-US" altLang="ja-JP"/>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ltLang="ja-JP"/>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D995E9C2-30A1-46A4-8496-B2D08C4B3567}" type="slidenum">
              <a:rPr lang="en-US" altLang="ja-JP"/>
              <a:pPr>
                <a:defRPr/>
              </a:pPr>
              <a:t>‹#›</a:t>
            </a:fld>
            <a:endParaRPr lang="en-US" altLang="ja-JP"/>
          </a:p>
        </p:txBody>
      </p:sp>
    </p:spTree>
    <p:extLst>
      <p:ext uri="{BB962C8B-B14F-4D97-AF65-F5344CB8AC3E}">
        <p14:creationId xmlns:p14="http://schemas.microsoft.com/office/powerpoint/2010/main" val="113888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98744B-A71E-40C6-89A9-4D644A96A403}" type="slidenum">
              <a:rPr lang="en-US" altLang="ja-JP"/>
              <a:pPr>
                <a:defRPr/>
              </a:pPr>
              <a:t>‹#›</a:t>
            </a:fld>
            <a:endParaRPr lang="en-US" altLang="ja-JP"/>
          </a:p>
        </p:txBody>
      </p:sp>
    </p:spTree>
    <p:extLst>
      <p:ext uri="{BB962C8B-B14F-4D97-AF65-F5344CB8AC3E}">
        <p14:creationId xmlns:p14="http://schemas.microsoft.com/office/powerpoint/2010/main" val="323228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62000" y="533400"/>
            <a:ext cx="561975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6DEA48-8588-4743-A7EB-BF1484D1FADE}" type="slidenum">
              <a:rPr lang="en-US" altLang="ja-JP"/>
              <a:pPr>
                <a:defRPr/>
              </a:pPr>
              <a:t>‹#›</a:t>
            </a:fld>
            <a:endParaRPr lang="en-US" altLang="ja-JP"/>
          </a:p>
        </p:txBody>
      </p:sp>
    </p:spTree>
    <p:extLst>
      <p:ext uri="{BB962C8B-B14F-4D97-AF65-F5344CB8AC3E}">
        <p14:creationId xmlns:p14="http://schemas.microsoft.com/office/powerpoint/2010/main" val="653077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762000" y="533400"/>
            <a:ext cx="7696200" cy="5410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33F7663-0936-48C9-8672-5F460197633F}" type="slidenum">
              <a:rPr lang="en-US" altLang="ja-JP"/>
              <a:pPr>
                <a:defRPr/>
              </a:pPr>
              <a:t>‹#›</a:t>
            </a:fld>
            <a:endParaRPr lang="en-US" altLang="ja-JP"/>
          </a:p>
        </p:txBody>
      </p:sp>
    </p:spTree>
    <p:extLst>
      <p:ext uri="{BB962C8B-B14F-4D97-AF65-F5344CB8AC3E}">
        <p14:creationId xmlns:p14="http://schemas.microsoft.com/office/powerpoint/2010/main" val="285548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half" idx="3"/>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B8E846D7-FFC9-48C7-A392-EBF62D22E031}" type="slidenum">
              <a:rPr lang="en-US" altLang="ja-JP"/>
              <a:pPr>
                <a:defRPr/>
              </a:pPr>
              <a:t>‹#›</a:t>
            </a:fld>
            <a:endParaRPr lang="en-US" altLang="ja-JP"/>
          </a:p>
        </p:txBody>
      </p:sp>
    </p:spTree>
    <p:extLst>
      <p:ext uri="{BB962C8B-B14F-4D97-AF65-F5344CB8AC3E}">
        <p14:creationId xmlns:p14="http://schemas.microsoft.com/office/powerpoint/2010/main" val="241298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D91D4B-F423-4AF7-8981-A36E28797BEC}" type="slidenum">
              <a:rPr lang="en-US" altLang="ja-JP"/>
              <a:pPr>
                <a:defRPr/>
              </a:pPr>
              <a:t>‹#›</a:t>
            </a:fld>
            <a:endParaRPr lang="en-US" altLang="ja-JP"/>
          </a:p>
        </p:txBody>
      </p:sp>
    </p:spTree>
    <p:extLst>
      <p:ext uri="{BB962C8B-B14F-4D97-AF65-F5344CB8AC3E}">
        <p14:creationId xmlns:p14="http://schemas.microsoft.com/office/powerpoint/2010/main" val="307009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AA11EF-6F92-4375-B536-1FE77E4DAF47}" type="slidenum">
              <a:rPr lang="en-US" altLang="ja-JP"/>
              <a:pPr>
                <a:defRPr/>
              </a:pPr>
              <a:t>‹#›</a:t>
            </a:fld>
            <a:endParaRPr lang="en-US" altLang="ja-JP"/>
          </a:p>
        </p:txBody>
      </p:sp>
    </p:spTree>
    <p:extLst>
      <p:ext uri="{BB962C8B-B14F-4D97-AF65-F5344CB8AC3E}">
        <p14:creationId xmlns:p14="http://schemas.microsoft.com/office/powerpoint/2010/main" val="281255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4B6240D-B6DD-4D24-AD1F-4F6674B76336}" type="slidenum">
              <a:rPr lang="en-US" altLang="ja-JP"/>
              <a:pPr>
                <a:defRPr/>
              </a:pPr>
              <a:t>‹#›</a:t>
            </a:fld>
            <a:endParaRPr lang="en-US" altLang="ja-JP"/>
          </a:p>
        </p:txBody>
      </p:sp>
    </p:spTree>
    <p:extLst>
      <p:ext uri="{BB962C8B-B14F-4D97-AF65-F5344CB8AC3E}">
        <p14:creationId xmlns:p14="http://schemas.microsoft.com/office/powerpoint/2010/main" val="214552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EAEC35E-D3FC-40C7-A965-8BF176ABE9DA}" type="slidenum">
              <a:rPr lang="en-US" altLang="ja-JP"/>
              <a:pPr>
                <a:defRPr/>
              </a:pPr>
              <a:t>‹#›</a:t>
            </a:fld>
            <a:endParaRPr lang="en-US" altLang="ja-JP"/>
          </a:p>
        </p:txBody>
      </p:sp>
    </p:spTree>
    <p:extLst>
      <p:ext uri="{BB962C8B-B14F-4D97-AF65-F5344CB8AC3E}">
        <p14:creationId xmlns:p14="http://schemas.microsoft.com/office/powerpoint/2010/main" val="60041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1DF8EF0-1ACC-4C0C-A51E-FE22C65665D7}" type="slidenum">
              <a:rPr lang="en-US" altLang="ja-JP"/>
              <a:pPr>
                <a:defRPr/>
              </a:pPr>
              <a:t>‹#›</a:t>
            </a:fld>
            <a:endParaRPr lang="en-US" altLang="ja-JP"/>
          </a:p>
        </p:txBody>
      </p:sp>
    </p:spTree>
    <p:extLst>
      <p:ext uri="{BB962C8B-B14F-4D97-AF65-F5344CB8AC3E}">
        <p14:creationId xmlns:p14="http://schemas.microsoft.com/office/powerpoint/2010/main" val="382401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1F06BEF-F9B1-4B35-B5F7-525670039D7A}" type="slidenum">
              <a:rPr lang="en-US" altLang="ja-JP"/>
              <a:pPr>
                <a:defRPr/>
              </a:pPr>
              <a:t>‹#›</a:t>
            </a:fld>
            <a:endParaRPr lang="en-US" altLang="ja-JP"/>
          </a:p>
        </p:txBody>
      </p:sp>
    </p:spTree>
    <p:extLst>
      <p:ext uri="{BB962C8B-B14F-4D97-AF65-F5344CB8AC3E}">
        <p14:creationId xmlns:p14="http://schemas.microsoft.com/office/powerpoint/2010/main" val="429491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755D79F-06EA-4A2B-A127-3AA408D20CD8}" type="slidenum">
              <a:rPr lang="en-US" altLang="ja-JP"/>
              <a:pPr>
                <a:defRPr/>
              </a:pPr>
              <a:t>‹#›</a:t>
            </a:fld>
            <a:endParaRPr lang="en-US" altLang="ja-JP"/>
          </a:p>
        </p:txBody>
      </p:sp>
    </p:spTree>
    <p:extLst>
      <p:ext uri="{BB962C8B-B14F-4D97-AF65-F5344CB8AC3E}">
        <p14:creationId xmlns:p14="http://schemas.microsoft.com/office/powerpoint/2010/main" val="334921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F7C519B-722F-43BD-B15B-EC2F9E17D384}" type="slidenum">
              <a:rPr lang="en-US" altLang="ja-JP"/>
              <a:pPr>
                <a:defRPr/>
              </a:pPr>
              <a:t>‹#›</a:t>
            </a:fld>
            <a:endParaRPr lang="en-US" altLang="ja-JP"/>
          </a:p>
        </p:txBody>
      </p:sp>
    </p:spTree>
    <p:extLst>
      <p:ext uri="{BB962C8B-B14F-4D97-AF65-F5344CB8AC3E}">
        <p14:creationId xmlns:p14="http://schemas.microsoft.com/office/powerpoint/2010/main" val="68061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1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ea typeface="ＭＳ Ｐゴシック" pitchFamily="50" charset="-128"/>
              </a:defRPr>
            </a:lvl1pPr>
          </a:lstStyle>
          <a:p>
            <a:pPr>
              <a:defRPr/>
            </a:pPr>
            <a:endParaRPr lang="en-US" altLang="ja-JP"/>
          </a:p>
        </p:txBody>
      </p:sp>
      <p:sp>
        <p:nvSpPr>
          <p:cNvPr id="81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ea typeface="ＭＳ Ｐゴシック" pitchFamily="50" charset="-128"/>
              </a:defRPr>
            </a:lvl1pPr>
          </a:lstStyle>
          <a:p>
            <a:pPr>
              <a:defRPr/>
            </a:pPr>
            <a:endParaRPr lang="en-US" altLang="ja-JP"/>
          </a:p>
        </p:txBody>
      </p:sp>
      <p:sp>
        <p:nvSpPr>
          <p:cNvPr id="81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a:ea typeface="ＭＳ Ｐゴシック" pitchFamily="50" charset="-128"/>
              </a:defRPr>
            </a:lvl1pPr>
          </a:lstStyle>
          <a:p>
            <a:pPr>
              <a:defRPr/>
            </a:pPr>
            <a:fld id="{AF30F12B-E7CF-4201-B12A-195E47D60852}" type="slidenum">
              <a:rPr lang="en-US" altLang="ja-JP"/>
              <a:pPr>
                <a:defRPr/>
              </a:pPr>
              <a:t>‹#›</a:t>
            </a:fld>
            <a:endParaRPr lang="en-US" altLang="ja-JP"/>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1" r:id="rId13"/>
  </p:sldLayoutIdLst>
  <p:hf hdr="0" ft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web.sophia.ac.jp/s-yuga/gakubu/JHchronology1945-1.xl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pweb.sophia.ac.jp/s-yuga/gakubu/JHchronology1980.xls" TargetMode="External"/><Relationship Id="rId4" Type="http://schemas.openxmlformats.org/officeDocument/2006/relationships/hyperlink" Target="http://pweb.cc.sophia.ac.jp/s-yuga/gakubu/JHlec17.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jp.youtube.com/watch?v=sXgPV3crQgU&amp;feature=related"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VhxioWMZeYk"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xJlloj5Xam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hyperlink" Target="file:///C:\Users\syuga\Desktop\&#25480;&#26989;&#36039;&#26009;11\MClec03a_Iraq.ppt"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slide" Target="slide9.xml"/><Relationship Id="rId4" Type="http://schemas.openxmlformats.org/officeDocument/2006/relationships/hyperlink" Target="&#12513;&#12487;&#12451;&#12450;&#12392;&#25919;&#27835;.ppt"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pweb.sophia.ac.jp/~s-yuga/gakubu/JHchronology1945-1.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web.sophia.ac.jp/~s-yuga/gakubu/journalistinfmovi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0ACD2A0-9BD5-4DBC-861E-0C4BD24EE5C5}" type="slidenum">
              <a:rPr kumimoji="0" lang="en-US" altLang="ja-JP" smtClean="0"/>
              <a:pPr eaLnBrk="1" hangingPunct="1"/>
              <a:t>1</a:t>
            </a:fld>
            <a:endParaRPr kumimoji="0" lang="en-US" altLang="ja-JP" dirty="0"/>
          </a:p>
        </p:txBody>
      </p:sp>
      <p:sp>
        <p:nvSpPr>
          <p:cNvPr id="3075" name="Rectangle 2"/>
          <p:cNvSpPr>
            <a:spLocks noGrp="1" noChangeArrowheads="1"/>
          </p:cNvSpPr>
          <p:nvPr>
            <p:ph type="ctrTitle"/>
          </p:nvPr>
        </p:nvSpPr>
        <p:spPr>
          <a:xfrm>
            <a:off x="685800" y="857250"/>
            <a:ext cx="7772400" cy="1812925"/>
          </a:xfrm>
        </p:spPr>
        <p:txBody>
          <a:bodyPr/>
          <a:lstStyle/>
          <a:p>
            <a:pPr eaLnBrk="1" hangingPunct="1"/>
            <a:r>
              <a:rPr lang="ja-JP" altLang="en-US" sz="3700" dirty="0"/>
              <a:t>ジャーナリズム史</a:t>
            </a:r>
            <a:r>
              <a:rPr lang="en-US" altLang="ja-JP" sz="3700" dirty="0"/>
              <a:t>II </a:t>
            </a:r>
            <a:r>
              <a:rPr lang="en-US" altLang="ja-JP" sz="3700" dirty="0" smtClean="0"/>
              <a:t>2017</a:t>
            </a:r>
            <a:r>
              <a:rPr lang="en-US" altLang="ja-JP" sz="3700" dirty="0"/>
              <a:t/>
            </a:r>
            <a:br>
              <a:rPr lang="en-US" altLang="ja-JP" sz="3700" dirty="0"/>
            </a:br>
            <a:r>
              <a:rPr lang="ja-JP" altLang="en-US" sz="3700" dirty="0"/>
              <a:t>第</a:t>
            </a:r>
            <a:r>
              <a:rPr lang="en-US" altLang="ja-JP" sz="3700" dirty="0"/>
              <a:t>13-14</a:t>
            </a:r>
            <a:r>
              <a:rPr lang="ja-JP" altLang="en-US" sz="3700" dirty="0"/>
              <a:t>回</a:t>
            </a:r>
            <a:endParaRPr lang="en-US" altLang="ja-JP" sz="3700" i="0" dirty="0"/>
          </a:p>
        </p:txBody>
      </p:sp>
      <p:sp>
        <p:nvSpPr>
          <p:cNvPr id="11267" name="Rectangle 3"/>
          <p:cNvSpPr>
            <a:spLocks noGrp="1" noChangeArrowheads="1"/>
          </p:cNvSpPr>
          <p:nvPr>
            <p:ph type="subTitle" idx="1"/>
          </p:nvPr>
        </p:nvSpPr>
        <p:spPr>
          <a:xfrm>
            <a:off x="1331913" y="3500438"/>
            <a:ext cx="6335712" cy="2016125"/>
          </a:xfrm>
        </p:spPr>
        <p:txBody>
          <a:bodyPr/>
          <a:lstStyle/>
          <a:p>
            <a:pPr algn="l" eaLnBrk="1" hangingPunct="1"/>
            <a:r>
              <a:rPr lang="ja-JP" altLang="en-US" sz="2400" dirty="0"/>
              <a:t>　　昭和</a:t>
            </a:r>
            <a:r>
              <a:rPr lang="en-US" altLang="ja-JP" sz="2400" dirty="0"/>
              <a:t>40~</a:t>
            </a:r>
            <a:r>
              <a:rPr lang="ja-JP" altLang="en-US" sz="2400" dirty="0"/>
              <a:t>平成：</a:t>
            </a:r>
          </a:p>
          <a:p>
            <a:pPr algn="l" eaLnBrk="1" hangingPunct="1"/>
            <a:r>
              <a:rPr lang="ja-JP" altLang="en-US" sz="2400" dirty="0"/>
              <a:t>　　インフォテイメント時代のジャーナリズム</a:t>
            </a:r>
          </a:p>
          <a:p>
            <a:pPr algn="l" eaLnBrk="1" hangingPunct="1"/>
            <a:r>
              <a:rPr lang="ja-JP" altLang="en-US" sz="2400" dirty="0"/>
              <a:t>　　現代ジャーナリズム</a:t>
            </a:r>
          </a:p>
          <a:p>
            <a:pPr algn="l" eaLnBrk="1" hangingPunct="1"/>
            <a:r>
              <a:rPr lang="ja-JP" altLang="en-US" sz="2400" dirty="0"/>
              <a:t>　　　　　</a:t>
            </a:r>
            <a:r>
              <a:rPr lang="ja-JP" altLang="en-US" sz="2400" dirty="0">
                <a:hlinkClick r:id="rId3"/>
              </a:rPr>
              <a:t>戦後ジャーナリズム事件史</a:t>
            </a:r>
            <a:r>
              <a:rPr lang="en-US" altLang="ja-JP" sz="2400" dirty="0">
                <a:hlinkClick r:id="rId3"/>
              </a:rPr>
              <a:t>[1]</a:t>
            </a:r>
            <a:r>
              <a:rPr lang="en-US" altLang="ja-JP" sz="2400" dirty="0"/>
              <a:t>   </a:t>
            </a:r>
            <a:r>
              <a:rPr lang="ja-JP" altLang="en-US" sz="2400" dirty="0">
                <a:hlinkClick r:id="rId4"/>
              </a:rPr>
              <a:t>授業頁</a:t>
            </a:r>
            <a:endParaRPr lang="ja-JP" altLang="en-US" sz="2400" dirty="0"/>
          </a:p>
          <a:p>
            <a:pPr algn="l" eaLnBrk="1" hangingPunct="1"/>
            <a:r>
              <a:rPr lang="ja-JP" altLang="en-US" sz="2400" dirty="0"/>
              <a:t>　　　　　</a:t>
            </a:r>
            <a:r>
              <a:rPr lang="ja-JP" altLang="en-US" sz="2400" dirty="0">
                <a:hlinkClick r:id="rId5"/>
              </a:rPr>
              <a:t>戦後ジャーナリズム事件史</a:t>
            </a:r>
            <a:r>
              <a:rPr lang="en-US" altLang="ja-JP" sz="2400" dirty="0">
                <a:hlinkClick r:id="rId5"/>
              </a:rPr>
              <a:t>[2]</a:t>
            </a:r>
            <a:r>
              <a:rPr lang="en-US" altLang="ja-JP" sz="24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20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20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20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20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20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3400D9E-CA1C-41C0-9B48-3237E54B2985}" type="slidenum">
              <a:rPr kumimoji="0" lang="en-US" altLang="ja-JP" smtClean="0"/>
              <a:pPr eaLnBrk="1" hangingPunct="1"/>
              <a:t>10</a:t>
            </a:fld>
            <a:endParaRPr kumimoji="0" lang="en-US" altLang="ja-JP"/>
          </a:p>
        </p:txBody>
      </p:sp>
      <p:sp>
        <p:nvSpPr>
          <p:cNvPr id="8195" name="Rectangle 2"/>
          <p:cNvSpPr>
            <a:spLocks noGrp="1" noChangeArrowheads="1"/>
          </p:cNvSpPr>
          <p:nvPr>
            <p:ph type="title" idx="4294967295"/>
          </p:nvPr>
        </p:nvSpPr>
        <p:spPr>
          <a:xfrm>
            <a:off x="609600" y="428625"/>
            <a:ext cx="7772400" cy="1128713"/>
          </a:xfrm>
        </p:spPr>
        <p:txBody>
          <a:bodyPr/>
          <a:lstStyle/>
          <a:p>
            <a:pPr eaLnBrk="1" hangingPunct="1"/>
            <a:r>
              <a:rPr lang="ja-JP" altLang="en-US" sz="3700">
                <a:latin typeface="ＭＳ Ｐゴシック" charset="-128"/>
                <a:hlinkClick r:id="rId3"/>
              </a:rPr>
              <a:t>豊田商事会長刺殺事件</a:t>
            </a:r>
            <a:r>
              <a:rPr lang="en-US" altLang="ja-JP" sz="3700">
                <a:latin typeface="ＭＳ Ｐゴシック" charset="-128"/>
                <a:hlinkClick r:id="rId3"/>
              </a:rPr>
              <a:t>:1985</a:t>
            </a:r>
            <a:r>
              <a:rPr lang="ja-JP" altLang="en-US" sz="3700">
                <a:latin typeface="ＭＳ Ｐゴシック" charset="-128"/>
                <a:hlinkClick r:id="rId3"/>
              </a:rPr>
              <a:t>年</a:t>
            </a:r>
            <a:br>
              <a:rPr lang="ja-JP" altLang="en-US" sz="3700">
                <a:latin typeface="ＭＳ Ｐゴシック" charset="-128"/>
                <a:hlinkClick r:id="rId3"/>
              </a:rPr>
            </a:br>
            <a:r>
              <a:rPr lang="ja-JP" altLang="en-US" sz="2800">
                <a:latin typeface="ＭＳ Ｐゴシック" charset="-128"/>
              </a:rPr>
              <a:t>＜報道倫理、パックジャーナリズム＞</a:t>
            </a:r>
            <a:endParaRPr lang="ja-JP" altLang="en-US" sz="3700">
              <a:latin typeface="ＭＳ Ｐゴシック" charset="-128"/>
            </a:endParaRPr>
          </a:p>
        </p:txBody>
      </p:sp>
      <p:graphicFrame>
        <p:nvGraphicFramePr>
          <p:cNvPr id="36867" name="Group 3"/>
          <p:cNvGraphicFramePr>
            <a:graphicFrameLocks noGrp="1"/>
          </p:cNvGraphicFramePr>
          <p:nvPr>
            <p:ph idx="4294967295"/>
          </p:nvPr>
        </p:nvGraphicFramePr>
        <p:xfrm>
          <a:off x="762000" y="2205038"/>
          <a:ext cx="7696200" cy="3529012"/>
        </p:xfrm>
        <a:graphic>
          <a:graphicData uri="http://schemas.openxmlformats.org/drawingml/2006/table">
            <a:tbl>
              <a:tblPr/>
              <a:tblGrid>
                <a:gridCol w="7696200">
                  <a:extLst>
                    <a:ext uri="{9D8B030D-6E8A-4147-A177-3AD203B41FA5}">
                      <a16:colId xmlns:a16="http://schemas.microsoft.com/office/drawing/2014/main" xmlns="" val="20000"/>
                    </a:ext>
                  </a:extLst>
                </a:gridCol>
              </a:tblGrid>
              <a:tr h="352901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1" lang="en-US" altLang="ja-JP" sz="2700" b="0" i="0" u="none" strike="noStrike" cap="none" normalizeH="0" baseline="0">
                          <a:ln>
                            <a:noFill/>
                          </a:ln>
                          <a:solidFill>
                            <a:schemeClr val="tx1"/>
                          </a:solidFill>
                          <a:effectLst/>
                          <a:latin typeface="Arial" charset="0"/>
                          <a:ea typeface="ＭＳ Ｐゴシック" pitchFamily="50" charset="-128"/>
                        </a:rPr>
                        <a:t>1985</a:t>
                      </a:r>
                      <a:r>
                        <a:rPr kumimoji="1" lang="ja-JP" altLang="en-US" sz="2700" b="0" i="0" u="none" strike="noStrike" cap="none" normalizeH="0" baseline="0">
                          <a:ln>
                            <a:noFill/>
                          </a:ln>
                          <a:solidFill>
                            <a:schemeClr val="tx1"/>
                          </a:solidFill>
                          <a:effectLst/>
                          <a:latin typeface="Arial" charset="0"/>
                          <a:ea typeface="ＭＳ Ｐゴシック" pitchFamily="50" charset="-128"/>
                        </a:rPr>
                        <a:t>年</a:t>
                      </a:r>
                      <a:r>
                        <a:rPr kumimoji="1" lang="en-US" altLang="ja-JP" sz="2700" b="0" i="0" u="none" strike="noStrike" cap="none" normalizeH="0" baseline="0">
                          <a:ln>
                            <a:noFill/>
                          </a:ln>
                          <a:solidFill>
                            <a:schemeClr val="tx1"/>
                          </a:solidFill>
                          <a:effectLst/>
                          <a:latin typeface="Arial" charset="0"/>
                          <a:ea typeface="ＭＳ Ｐゴシック" pitchFamily="50" charset="-128"/>
                        </a:rPr>
                        <a:t>6</a:t>
                      </a:r>
                      <a:r>
                        <a:rPr kumimoji="1" lang="ja-JP" altLang="en-US" sz="2700" b="0" i="0" u="none" strike="noStrike" cap="none" normalizeH="0" baseline="0">
                          <a:ln>
                            <a:noFill/>
                          </a:ln>
                          <a:solidFill>
                            <a:schemeClr val="tx1"/>
                          </a:solidFill>
                          <a:effectLst/>
                          <a:latin typeface="Arial" charset="0"/>
                          <a:ea typeface="ＭＳ Ｐゴシック" pitchFamily="50" charset="-128"/>
                        </a:rPr>
                        <a:t>月</a:t>
                      </a:r>
                      <a:r>
                        <a:rPr kumimoji="1" lang="en-US" altLang="ja-JP" sz="2700" b="0" i="0" u="none" strike="noStrike" cap="none" normalizeH="0" baseline="0">
                          <a:ln>
                            <a:noFill/>
                          </a:ln>
                          <a:solidFill>
                            <a:schemeClr val="tx1"/>
                          </a:solidFill>
                          <a:effectLst/>
                          <a:latin typeface="Arial" charset="0"/>
                          <a:ea typeface="ＭＳ Ｐゴシック" pitchFamily="50" charset="-128"/>
                        </a:rPr>
                        <a:t>18</a:t>
                      </a:r>
                      <a:r>
                        <a:rPr kumimoji="1" lang="ja-JP" altLang="en-US" sz="2700" b="0" i="0" u="none" strike="noStrike" cap="none" normalizeH="0" baseline="0">
                          <a:ln>
                            <a:noFill/>
                          </a:ln>
                          <a:solidFill>
                            <a:schemeClr val="tx1"/>
                          </a:solidFill>
                          <a:effectLst/>
                          <a:latin typeface="Arial" charset="0"/>
                          <a:ea typeface="ＭＳ Ｐゴシック" pitchFamily="50" charset="-128"/>
                        </a:rPr>
                        <a:t>日、大阪北区にある豊田商事会長・永野一雄（</a:t>
                      </a:r>
                      <a:r>
                        <a:rPr kumimoji="1" lang="en-US" altLang="ja-JP" sz="2700" b="0" i="0" u="none" strike="noStrike" cap="none" normalizeH="0" baseline="0">
                          <a:ln>
                            <a:noFill/>
                          </a:ln>
                          <a:solidFill>
                            <a:schemeClr val="tx1"/>
                          </a:solidFill>
                          <a:effectLst/>
                          <a:latin typeface="Arial" charset="0"/>
                          <a:ea typeface="ＭＳ Ｐゴシック" pitchFamily="50" charset="-128"/>
                        </a:rPr>
                        <a:t>32</a:t>
                      </a:r>
                      <a:r>
                        <a:rPr kumimoji="1" lang="ja-JP" altLang="en-US" sz="2700" b="0" i="0" u="none" strike="noStrike" cap="none" normalizeH="0" baseline="0">
                          <a:ln>
                            <a:noFill/>
                          </a:ln>
                          <a:solidFill>
                            <a:schemeClr val="tx1"/>
                          </a:solidFill>
                          <a:effectLst/>
                          <a:latin typeface="Arial" charset="0"/>
                          <a:ea typeface="ＭＳ Ｐゴシック" pitchFamily="50" charset="-128"/>
                        </a:rPr>
                        <a:t>歳）宅のマンションに、自営業・飯田篤郎（当時</a:t>
                      </a:r>
                      <a:r>
                        <a:rPr kumimoji="1" lang="en-US" altLang="ja-JP" sz="2700" b="0" i="0" u="none" strike="noStrike" cap="none" normalizeH="0" baseline="0">
                          <a:ln>
                            <a:noFill/>
                          </a:ln>
                          <a:solidFill>
                            <a:schemeClr val="tx1"/>
                          </a:solidFill>
                          <a:effectLst/>
                          <a:latin typeface="Arial" charset="0"/>
                          <a:ea typeface="ＭＳ Ｐゴシック" pitchFamily="50" charset="-128"/>
                        </a:rPr>
                        <a:t>56</a:t>
                      </a:r>
                      <a:r>
                        <a:rPr kumimoji="1" lang="ja-JP" altLang="en-US" sz="2700" b="0" i="0" u="none" strike="noStrike" cap="none" normalizeH="0" baseline="0">
                          <a:ln>
                            <a:noFill/>
                          </a:ln>
                          <a:solidFill>
                            <a:schemeClr val="tx1"/>
                          </a:solidFill>
                          <a:effectLst/>
                          <a:latin typeface="Arial" charset="0"/>
                          <a:ea typeface="ＭＳ Ｐゴシック" pitchFamily="50" charset="-128"/>
                        </a:rPr>
                        <a:t>歳）と建築作業員・矢野正計（当時</a:t>
                      </a:r>
                      <a:r>
                        <a:rPr kumimoji="1" lang="en-US" altLang="ja-JP" sz="2700" b="0" i="0" u="none" strike="noStrike" cap="none" normalizeH="0" baseline="0">
                          <a:ln>
                            <a:noFill/>
                          </a:ln>
                          <a:solidFill>
                            <a:schemeClr val="tx1"/>
                          </a:solidFill>
                          <a:effectLst/>
                          <a:latin typeface="Arial" charset="0"/>
                          <a:ea typeface="ＭＳ Ｐゴシック" pitchFamily="50" charset="-128"/>
                        </a:rPr>
                        <a:t>30</a:t>
                      </a:r>
                      <a:r>
                        <a:rPr kumimoji="1" lang="ja-JP" altLang="en-US" sz="2700" b="0" i="0" u="none" strike="noStrike" cap="none" normalizeH="0" baseline="0">
                          <a:ln>
                            <a:noFill/>
                          </a:ln>
                          <a:solidFill>
                            <a:schemeClr val="tx1"/>
                          </a:solidFill>
                          <a:effectLst/>
                          <a:latin typeface="Arial" charset="0"/>
                          <a:ea typeface="ＭＳ Ｐゴシック" pitchFamily="50" charset="-128"/>
                        </a:rPr>
                        <a:t>歳）が乱入。</a:t>
                      </a:r>
                      <a:r>
                        <a:rPr kumimoji="1" lang="ja-JP" altLang="en-US" sz="2700" b="0" i="0" u="none" strike="noStrike" cap="none" normalizeH="0" baseline="0">
                          <a:ln>
                            <a:noFill/>
                          </a:ln>
                          <a:solidFill>
                            <a:srgbClr val="FF4D3F"/>
                          </a:solidFill>
                          <a:effectLst/>
                          <a:latin typeface="Arial" charset="0"/>
                          <a:ea typeface="ＭＳ Ｐゴシック" pitchFamily="50" charset="-128"/>
                        </a:rPr>
                        <a:t>何人もの報道陣が見守る中</a:t>
                      </a:r>
                      <a:r>
                        <a:rPr kumimoji="1" lang="ja-JP" altLang="en-US" sz="2700" b="0" i="0" u="none" strike="noStrike" cap="none" normalizeH="0" baseline="0">
                          <a:ln>
                            <a:noFill/>
                          </a:ln>
                          <a:solidFill>
                            <a:schemeClr val="tx1"/>
                          </a:solidFill>
                          <a:effectLst/>
                          <a:latin typeface="Arial" charset="0"/>
                          <a:ea typeface="ＭＳ Ｐゴシック" pitchFamily="50" charset="-128"/>
                        </a:rPr>
                        <a:t>で、永野会長を刺殺した。</a:t>
                      </a:r>
                      <a:r>
                        <a:rPr kumimoji="1" lang="ja-JP" altLang="en-US" sz="2700" b="0" i="0" u="none" strike="noStrike" cap="none" normalizeH="0" baseline="0">
                          <a:ln>
                            <a:noFill/>
                          </a:ln>
                          <a:solidFill>
                            <a:srgbClr val="FF4D3F"/>
                          </a:solidFill>
                          <a:effectLst/>
                          <a:latin typeface="Arial" charset="0"/>
                          <a:ea typeface="ＭＳ Ｐゴシック" pitchFamily="50" charset="-128"/>
                        </a:rPr>
                        <a:t>この時に報道するだけで、犯行を止めなかったマスコミに非難が集中</a:t>
                      </a:r>
                      <a:r>
                        <a:rPr kumimoji="1" lang="ja-JP" altLang="en-US" sz="2700" b="0" i="0" u="none" strike="noStrike" cap="none" normalizeH="0" baseline="0">
                          <a:ln>
                            <a:noFill/>
                          </a:ln>
                          <a:solidFill>
                            <a:schemeClr val="tx1"/>
                          </a:solidFill>
                          <a:effectLst/>
                          <a:latin typeface="Arial" charset="0"/>
                          <a:ea typeface="ＭＳ Ｐゴシック" pitchFamily="50" charset="-128"/>
                        </a:rPr>
                        <a:t>。さらには犯行教唆の野次もあったとされている。</a:t>
                      </a:r>
                      <a:br>
                        <a:rPr kumimoji="1" lang="ja-JP" altLang="en-US" sz="2700" b="0" i="0" u="none" strike="noStrike" cap="none" normalizeH="0" baseline="0">
                          <a:ln>
                            <a:noFill/>
                          </a:ln>
                          <a:solidFill>
                            <a:schemeClr val="tx1"/>
                          </a:solidFill>
                          <a:effectLst/>
                          <a:latin typeface="Arial" charset="0"/>
                          <a:ea typeface="ＭＳ Ｐゴシック" pitchFamily="50" charset="-128"/>
                        </a:rPr>
                      </a:br>
                      <a:endParaRPr kumimoji="1" lang="ja-JP" altLang="en-US" sz="2700" b="0" i="0" u="none" strike="noStrike" cap="none" normalizeH="0" baseline="0">
                        <a:ln>
                          <a:noFill/>
                        </a:ln>
                        <a:solidFill>
                          <a:schemeClr val="tx1"/>
                        </a:solidFill>
                        <a:effectLst/>
                        <a:latin typeface="Arial" charset="0"/>
                        <a:ea typeface="ＭＳ Ｐゴシック" pitchFamily="50" charset="-128"/>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hlinkClick r:id="rId2"/>
              </a:rPr>
              <a:t>共産主義の崩壊</a:t>
            </a:r>
            <a:endParaRPr kumimoji="1" lang="ja-JP" altLang="en-US" dirty="0"/>
          </a:p>
        </p:txBody>
      </p:sp>
      <p:sp>
        <p:nvSpPr>
          <p:cNvPr id="3" name="コンテンツ プレースホルダー 2"/>
          <p:cNvSpPr>
            <a:spLocks noGrp="1"/>
          </p:cNvSpPr>
          <p:nvPr>
            <p:ph sz="half" idx="1"/>
          </p:nvPr>
        </p:nvSpPr>
        <p:spPr/>
        <p:txBody>
          <a:bodyPr/>
          <a:lstStyle/>
          <a:p>
            <a:r>
              <a:rPr kumimoji="1" lang="en-US" altLang="ja-JP" dirty="0"/>
              <a:t>1989/12/22~</a:t>
            </a:r>
          </a:p>
          <a:p>
            <a:r>
              <a:rPr lang="ja-JP" altLang="ja-JP" dirty="0"/>
              <a:t>1989年、東ヨーロッパ各国の共産党政府が相次いで打倒された</a:t>
            </a:r>
            <a:endParaRPr lang="en-US" altLang="ja-JP" dirty="0"/>
          </a:p>
          <a:p>
            <a:r>
              <a:rPr lang="ja-JP" altLang="ja-JP" b="1" dirty="0"/>
              <a:t>東欧革命</a:t>
            </a:r>
            <a:r>
              <a:rPr lang="ja-JP" altLang="ja-JP" dirty="0"/>
              <a:t>において唯一、武力により共産党政府が打倒された。</a:t>
            </a:r>
          </a:p>
          <a:p>
            <a:endParaRPr kumimoji="1" lang="ja-JP" altLang="en-US" dirty="0"/>
          </a:p>
        </p:txBody>
      </p:sp>
      <p:sp>
        <p:nvSpPr>
          <p:cNvPr id="4" name="コンテンツ プレースホルダー 3"/>
          <p:cNvSpPr>
            <a:spLocks noGrp="1"/>
          </p:cNvSpPr>
          <p:nvPr>
            <p:ph sz="half" idx="2"/>
          </p:nvPr>
        </p:nvSpPr>
        <p:spPr>
          <a:xfrm>
            <a:off x="4648200" y="1981200"/>
            <a:ext cx="3956248" cy="4114800"/>
          </a:xfrm>
        </p:spPr>
        <p:txBody>
          <a:bodyPr/>
          <a:lstStyle/>
          <a:p>
            <a:r>
              <a:rPr lang="ja-JP" altLang="ja-JP" sz="2000" dirty="0"/>
              <a:t>きっかけは大統領のニコラエ・チャウシェスクが命じた民主化デモの武力鎮圧に反対した国防相のワシーリ・ミリャが突然死去（銃撃による死亡）した</a:t>
            </a:r>
            <a:r>
              <a:rPr lang="ja-JP" altLang="ja-JP" sz="2000" dirty="0" err="1"/>
              <a:t>こ</a:t>
            </a:r>
            <a:endParaRPr lang="en-US" altLang="ja-JP" sz="2000" dirty="0"/>
          </a:p>
          <a:p>
            <a:r>
              <a:rPr lang="ja-JP" altLang="ja-JP" sz="2000" dirty="0"/>
              <a:t>国軍がチャウシェスクに反旗を翻して民主化勢力を援護し、治安部隊との武力衝突に陥った。</a:t>
            </a:r>
            <a:endParaRPr lang="en-US" altLang="ja-JP" sz="2000" dirty="0"/>
          </a:p>
          <a:p>
            <a:r>
              <a:rPr lang="ja-JP" altLang="ja-JP" sz="2000" dirty="0"/>
              <a:t>革命軍は1週間で全土を制圧しチャウシェスクを処刑し、非共産党政権を樹立した</a:t>
            </a:r>
          </a:p>
          <a:p>
            <a:endParaRPr kumimoji="1" lang="ja-JP" altLang="en-US"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6" name="スライド番号プレースホルダー 5"/>
          <p:cNvSpPr>
            <a:spLocks noGrp="1"/>
          </p:cNvSpPr>
          <p:nvPr>
            <p:ph type="sldNum" sz="quarter" idx="12"/>
          </p:nvPr>
        </p:nvSpPr>
        <p:spPr/>
        <p:txBody>
          <a:bodyPr/>
          <a:lstStyle/>
          <a:p>
            <a:pPr>
              <a:defRPr/>
            </a:pPr>
            <a:fld id="{0228B3DA-1931-4570-9658-637F44F70113}" type="slidenum">
              <a:rPr lang="en-US" altLang="ja-JP" smtClean="0"/>
              <a:pPr>
                <a:defRPr/>
              </a:pPr>
              <a:t>11</a:t>
            </a:fld>
            <a:endParaRPr lang="en-US" altLang="ja-JP"/>
          </a:p>
        </p:txBody>
      </p:sp>
    </p:spTree>
    <p:extLst>
      <p:ext uri="{BB962C8B-B14F-4D97-AF65-F5344CB8AC3E}">
        <p14:creationId xmlns:p14="http://schemas.microsoft.com/office/powerpoint/2010/main" val="316280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dirty="0"/>
              <a:t>天安門事件</a:t>
            </a:r>
            <a:r>
              <a:rPr lang="en-US" altLang="ja-JP" dirty="0"/>
              <a:t>(1989)/9.11</a:t>
            </a:r>
            <a:r>
              <a:rPr lang="ja-JP" altLang="en-US" dirty="0"/>
              <a:t>同時多発テロ</a:t>
            </a:r>
            <a:r>
              <a:rPr lang="en-US" altLang="ja-JP" dirty="0"/>
              <a:t>(2001)</a:t>
            </a:r>
            <a:endParaRPr lang="ja-JP" altLang="en-US" dirty="0"/>
          </a:p>
        </p:txBody>
      </p:sp>
      <p:sp>
        <p:nvSpPr>
          <p:cNvPr id="43011" name="Rectangle 3"/>
          <p:cNvSpPr>
            <a:spLocks noGrp="1" noChangeArrowheads="1"/>
          </p:cNvSpPr>
          <p:nvPr>
            <p:ph type="body" sz="half" idx="1"/>
          </p:nvPr>
        </p:nvSpPr>
        <p:spPr/>
        <p:txBody>
          <a:bodyPr/>
          <a:lstStyle/>
          <a:p>
            <a:r>
              <a:rPr lang="ja-JP" altLang="en-US" sz="2000" b="1"/>
              <a:t>六四天安門事件</a:t>
            </a:r>
            <a:r>
              <a:rPr lang="ja-JP" altLang="en-US" sz="2000"/>
              <a:t>（ろくよんてんあんもんじけん）は、</a:t>
            </a:r>
            <a:r>
              <a:rPr lang="en-US" altLang="ja-JP" sz="2000"/>
              <a:t>1989</a:t>
            </a:r>
            <a:r>
              <a:rPr lang="ja-JP" altLang="en-US" sz="2000"/>
              <a:t>年</a:t>
            </a:r>
            <a:r>
              <a:rPr lang="en-US" altLang="ja-JP" sz="2000"/>
              <a:t>6</a:t>
            </a:r>
            <a:r>
              <a:rPr lang="ja-JP" altLang="en-US" sz="2000"/>
              <a:t>月</a:t>
            </a:r>
            <a:r>
              <a:rPr lang="en-US" altLang="ja-JP" sz="2000"/>
              <a:t>4</a:t>
            </a:r>
            <a:r>
              <a:rPr lang="ja-JP" altLang="en-US" sz="2000"/>
              <a:t>日に、中華人民共和国の北京市にある天安門広場に集結していた学生を中心とした一般市民のデモ隊が、「中国人民解放軍」によって武力弾圧された事件である。また、この事件に先立ってなされた学生や知識人らの民主化を求めるデモ活動を包括して指すこともある。</a:t>
            </a:r>
          </a:p>
        </p:txBody>
      </p:sp>
      <p:sp>
        <p:nvSpPr>
          <p:cNvPr id="43012" name="Rectangle 4"/>
          <p:cNvSpPr>
            <a:spLocks noGrp="1" noChangeArrowheads="1"/>
          </p:cNvSpPr>
          <p:nvPr>
            <p:ph type="body" sz="half" idx="2"/>
          </p:nvPr>
        </p:nvSpPr>
        <p:spPr/>
        <p:txBody>
          <a:bodyPr/>
          <a:lstStyle/>
          <a:p>
            <a:pPr>
              <a:lnSpc>
                <a:spcPct val="90000"/>
              </a:lnSpc>
            </a:pPr>
            <a:r>
              <a:rPr lang="ja-JP" altLang="en-US" sz="2000" b="1" dirty="0"/>
              <a:t>アメリカ同時多発テロ事件</a:t>
            </a:r>
            <a:r>
              <a:rPr lang="ja-JP" altLang="en-US" sz="2000" dirty="0"/>
              <a:t>（アメリカどうじたはつテロじけん）は、</a:t>
            </a:r>
            <a:r>
              <a:rPr lang="en-US" altLang="ja-JP" sz="2000" dirty="0"/>
              <a:t>2001</a:t>
            </a:r>
            <a:r>
              <a:rPr lang="ja-JP" altLang="en-US" sz="2000" dirty="0"/>
              <a:t>年</a:t>
            </a:r>
            <a:r>
              <a:rPr lang="en-US" altLang="ja-JP" sz="2000" dirty="0"/>
              <a:t>9</a:t>
            </a:r>
            <a:r>
              <a:rPr lang="ja-JP" altLang="en-US" sz="2000" dirty="0"/>
              <a:t>月</a:t>
            </a:r>
            <a:r>
              <a:rPr lang="en-US" altLang="ja-JP" sz="2000" dirty="0"/>
              <a:t>11</a:t>
            </a:r>
            <a:r>
              <a:rPr lang="ja-JP" altLang="en-US" sz="2000" dirty="0"/>
              <a:t>日にアメリカ合衆国で発生した、航空機を使った</a:t>
            </a:r>
            <a:r>
              <a:rPr lang="en-US" altLang="ja-JP" sz="2000" dirty="0"/>
              <a:t>4</a:t>
            </a:r>
            <a:r>
              <a:rPr lang="ja-JP" altLang="en-US" sz="2000" dirty="0" err="1"/>
              <a:t>つの</a:t>
            </a:r>
            <a:r>
              <a:rPr lang="ja-JP" altLang="en-US" sz="2000" dirty="0"/>
              <a:t>テロ事件の呼称である </a:t>
            </a:r>
          </a:p>
          <a:p>
            <a:pPr>
              <a:lnSpc>
                <a:spcPct val="90000"/>
              </a:lnSpc>
            </a:pPr>
            <a:r>
              <a:rPr lang="ja-JP" altLang="en-US" sz="2000" dirty="0"/>
              <a:t>世界貿易センタービル</a:t>
            </a:r>
            <a:r>
              <a:rPr lang="en-US" altLang="ja-JP" sz="2000" dirty="0"/>
              <a:t>/</a:t>
            </a:r>
            <a:r>
              <a:rPr lang="ja-JP" altLang="en-US" sz="2000" dirty="0"/>
              <a:t>国防総省</a:t>
            </a:r>
          </a:p>
        </p:txBody>
      </p:sp>
      <p:sp>
        <p:nvSpPr>
          <p:cNvPr id="4301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fld id="{3E2A674C-7E9C-47A1-BAB8-BA8B9AF1A69C}" type="slidenum">
              <a:rPr lang="en-US" altLang="ja-JP" sz="1400" smtClean="0">
                <a:solidFill>
                  <a:schemeClr val="bg2"/>
                </a:solidFill>
                <a:latin typeface="Arial" charset="0"/>
              </a:rPr>
              <a:pPr/>
              <a:t>12</a:t>
            </a:fld>
            <a:endParaRPr lang="en-US" altLang="ja-JP" sz="1400">
              <a:solidFill>
                <a:schemeClr val="bg2"/>
              </a:solidFill>
              <a:latin typeface="Arial" charset="0"/>
            </a:endParaRPr>
          </a:p>
        </p:txBody>
      </p:sp>
    </p:spTree>
    <p:extLst>
      <p:ext uri="{BB962C8B-B14F-4D97-AF65-F5344CB8AC3E}">
        <p14:creationId xmlns:p14="http://schemas.microsoft.com/office/powerpoint/2010/main" val="2206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a:hlinkClick r:id="rId3"/>
              </a:rPr>
              <a:t>戦車の前の男</a:t>
            </a:r>
            <a:endParaRPr lang="ja-JP" altLang="en-US"/>
          </a:p>
        </p:txBody>
      </p:sp>
      <p:pic>
        <p:nvPicPr>
          <p:cNvPr id="40963" name="Picture 3" descr="tankman"/>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109788" y="2247900"/>
            <a:ext cx="4511675" cy="2779713"/>
          </a:xfrm>
          <a:noFill/>
        </p:spPr>
      </p:pic>
      <p:sp>
        <p:nvSpPr>
          <p:cNvPr id="40964"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fld id="{94D4EFFA-EA7B-49AB-9D0F-47C3B4FD5D65}" type="slidenum">
              <a:rPr lang="en-US" altLang="ja-JP" sz="1400" smtClean="0">
                <a:solidFill>
                  <a:schemeClr val="bg2"/>
                </a:solidFill>
                <a:latin typeface="Arial" charset="0"/>
              </a:rPr>
              <a:pPr/>
              <a:t>13</a:t>
            </a:fld>
            <a:endParaRPr lang="en-US" altLang="ja-JP" sz="1400">
              <a:solidFill>
                <a:schemeClr val="bg2"/>
              </a:solidFill>
              <a:latin typeface="Arial" charset="0"/>
            </a:endParaRPr>
          </a:p>
        </p:txBody>
      </p:sp>
    </p:spTree>
    <p:extLst>
      <p:ext uri="{BB962C8B-B14F-4D97-AF65-F5344CB8AC3E}">
        <p14:creationId xmlns:p14="http://schemas.microsoft.com/office/powerpoint/2010/main" val="588006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ja-JP" altLang="ja-JP"/>
          </a:p>
        </p:txBody>
      </p:sp>
      <p:pic>
        <p:nvPicPr>
          <p:cNvPr id="41987" name="Picture 3" descr="220px-September_11th_WTC_View_From_Jersey_City_9-200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268413" y="1920875"/>
            <a:ext cx="3063875" cy="3027363"/>
          </a:xfrm>
          <a:noFill/>
        </p:spPr>
      </p:pic>
      <p:pic>
        <p:nvPicPr>
          <p:cNvPr id="41988" name="Picture 4" descr="300px-National_Park_Service_9-11_Statue_of_Liberty_and_WTC_fir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62500" y="2349500"/>
            <a:ext cx="3986213" cy="3016250"/>
          </a:xfrm>
          <a:noFill/>
        </p:spPr>
      </p:pic>
      <p:sp>
        <p:nvSpPr>
          <p:cNvPr id="4198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charset="-128"/>
              </a:defRPr>
            </a:lvl1pPr>
            <a:lvl2pPr marL="742950" indent="-285750">
              <a:defRPr sz="2400">
                <a:solidFill>
                  <a:schemeClr val="tx1"/>
                </a:solidFill>
                <a:latin typeface="Times New Roman" pitchFamily="18" charset="0"/>
                <a:ea typeface="ＭＳ Ｐゴシック" charset="-128"/>
              </a:defRPr>
            </a:lvl2pPr>
            <a:lvl3pPr marL="1143000" indent="-228600">
              <a:defRPr sz="2400">
                <a:solidFill>
                  <a:schemeClr val="tx1"/>
                </a:solidFill>
                <a:latin typeface="Times New Roman" pitchFamily="18" charset="0"/>
                <a:ea typeface="ＭＳ Ｐゴシック" charset="-128"/>
              </a:defRPr>
            </a:lvl3pPr>
            <a:lvl4pPr marL="1600200" indent="-228600">
              <a:defRPr sz="2400">
                <a:solidFill>
                  <a:schemeClr val="tx1"/>
                </a:solidFill>
                <a:latin typeface="Times New Roman" pitchFamily="18" charset="0"/>
                <a:ea typeface="ＭＳ Ｐゴシック" charset="-128"/>
              </a:defRPr>
            </a:lvl4pPr>
            <a:lvl5pPr marL="2057400" indent="-228600">
              <a:defRPr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fld id="{117D4B91-2D5D-4A6A-8FB9-101EA2E368F2}" type="slidenum">
              <a:rPr lang="en-US" altLang="ja-JP" sz="1400" smtClean="0">
                <a:solidFill>
                  <a:schemeClr val="bg2"/>
                </a:solidFill>
                <a:latin typeface="Arial" charset="0"/>
              </a:rPr>
              <a:pPr/>
              <a:t>14</a:t>
            </a:fld>
            <a:endParaRPr lang="en-US" altLang="ja-JP" sz="1400">
              <a:solidFill>
                <a:schemeClr val="bg2"/>
              </a:solidFill>
              <a:latin typeface="Arial" charset="0"/>
            </a:endParaRPr>
          </a:p>
        </p:txBody>
      </p:sp>
    </p:spTree>
    <p:extLst>
      <p:ext uri="{BB962C8B-B14F-4D97-AF65-F5344CB8AC3E}">
        <p14:creationId xmlns:p14="http://schemas.microsoft.com/office/powerpoint/2010/main" val="81030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274638"/>
            <a:ext cx="8229600" cy="850900"/>
          </a:xfrm>
        </p:spPr>
        <p:txBody>
          <a:bodyPr/>
          <a:lstStyle/>
          <a:p>
            <a:pPr eaLnBrk="1" hangingPunct="1"/>
            <a:r>
              <a:rPr lang="ja-JP" altLang="en-US" dirty="0"/>
              <a:t>湾岸戦争：</a:t>
            </a:r>
            <a:r>
              <a:rPr lang="en-US" altLang="ja-JP" dirty="0"/>
              <a:t>1991</a:t>
            </a:r>
          </a:p>
        </p:txBody>
      </p:sp>
      <p:sp>
        <p:nvSpPr>
          <p:cNvPr id="4099" name="Rectangle 5"/>
          <p:cNvSpPr>
            <a:spLocks noGrp="1" noChangeArrowheads="1"/>
          </p:cNvSpPr>
          <p:nvPr>
            <p:ph type="body" sz="half" idx="1"/>
          </p:nvPr>
        </p:nvSpPr>
        <p:spPr>
          <a:xfrm>
            <a:off x="457200" y="1700808"/>
            <a:ext cx="7570788" cy="4608511"/>
          </a:xfrm>
        </p:spPr>
        <p:txBody>
          <a:bodyPr/>
          <a:lstStyle/>
          <a:p>
            <a:pPr eaLnBrk="1" hangingPunct="1"/>
            <a:r>
              <a:rPr lang="en-US" altLang="ja-JP" sz="2400" dirty="0"/>
              <a:t>1990: </a:t>
            </a:r>
            <a:r>
              <a:rPr lang="ja-JP" altLang="en-US" sz="2400" dirty="0"/>
              <a:t>イラク軍、クウェート侵攻</a:t>
            </a:r>
            <a:r>
              <a:rPr lang="en-US" altLang="ja-JP" sz="2400" dirty="0"/>
              <a:t>(</a:t>
            </a:r>
            <a:r>
              <a:rPr lang="ja-JP" altLang="en-US" sz="2400" dirty="0"/>
              <a:t>湾岸危機</a:t>
            </a:r>
            <a:r>
              <a:rPr lang="en-US" altLang="ja-JP" sz="2400" dirty="0"/>
              <a:t>)</a:t>
            </a:r>
          </a:p>
          <a:p>
            <a:pPr eaLnBrk="1" hangingPunct="1"/>
            <a:r>
              <a:rPr lang="ja-JP" altLang="en-US" sz="2400" dirty="0">
                <a:latin typeface="ＭＳ Ｐゴシック" charset="-128"/>
              </a:rPr>
              <a:t>国際連合が多国籍軍（連合軍）の派遣を決定</a:t>
            </a:r>
          </a:p>
          <a:p>
            <a:pPr eaLnBrk="1" hangingPunct="1"/>
            <a:r>
              <a:rPr lang="en-US" altLang="ja-JP" sz="2400" dirty="0">
                <a:latin typeface="ＭＳ Ｐゴシック" charset="-128"/>
              </a:rPr>
              <a:t>1991</a:t>
            </a:r>
            <a:r>
              <a:rPr lang="ja-JP" altLang="en-US" sz="2400" dirty="0">
                <a:latin typeface="ＭＳ Ｐゴシック" charset="-128"/>
              </a:rPr>
              <a:t>年</a:t>
            </a:r>
            <a:r>
              <a:rPr lang="en-US" altLang="ja-JP" sz="2400" dirty="0">
                <a:latin typeface="ＭＳ Ｐゴシック" charset="-128"/>
              </a:rPr>
              <a:t>1</a:t>
            </a:r>
            <a:r>
              <a:rPr lang="ja-JP" altLang="en-US" sz="2400" dirty="0">
                <a:latin typeface="ＭＳ Ｐゴシック" charset="-128"/>
              </a:rPr>
              <a:t>月</a:t>
            </a:r>
            <a:r>
              <a:rPr lang="en-US" altLang="ja-JP" sz="2400" dirty="0">
                <a:latin typeface="ＭＳ Ｐゴシック" charset="-128"/>
              </a:rPr>
              <a:t>17</a:t>
            </a:r>
            <a:r>
              <a:rPr lang="ja-JP" altLang="en-US" sz="2400" dirty="0">
                <a:latin typeface="ＭＳ Ｐゴシック" charset="-128"/>
              </a:rPr>
              <a:t>日：イラクを空爆した事にはじまる戦争</a:t>
            </a:r>
            <a:endParaRPr lang="en-US" altLang="ja-JP" sz="2400" dirty="0"/>
          </a:p>
          <a:p>
            <a:pPr eaLnBrk="1" hangingPunct="1"/>
            <a:r>
              <a:rPr lang="en-US" altLang="ja-JP" sz="2400" dirty="0"/>
              <a:t>1991</a:t>
            </a:r>
            <a:r>
              <a:rPr lang="ja-JP" altLang="en-US" sz="2400" dirty="0"/>
              <a:t>年</a:t>
            </a:r>
            <a:r>
              <a:rPr lang="en-US" altLang="ja-JP" sz="2400" dirty="0"/>
              <a:t>1-2</a:t>
            </a:r>
            <a:r>
              <a:rPr lang="ja-JP" altLang="en-US" sz="2400" dirty="0"/>
              <a:t>月 </a:t>
            </a:r>
            <a:r>
              <a:rPr lang="en-US" altLang="ja-JP" sz="2400" dirty="0"/>
              <a:t>- </a:t>
            </a:r>
            <a:r>
              <a:rPr lang="ja-JP" altLang="en-US" sz="2400" dirty="0"/>
              <a:t>米軍を中心とした多国籍軍がイラクを攻撃（湾岸戦争）。（</a:t>
            </a:r>
            <a:r>
              <a:rPr lang="ja-JP" altLang="en-US" sz="2400" b="1" dirty="0"/>
              <a:t>「砂漠の嵐」作戦</a:t>
            </a:r>
            <a:r>
              <a:rPr lang="ja-JP" altLang="en-US" sz="2400" dirty="0"/>
              <a:t> </a:t>
            </a:r>
            <a:r>
              <a:rPr lang="en-US" altLang="ja-JP" sz="2400" dirty="0"/>
              <a:t>operation desert storm </a:t>
            </a:r>
            <a:r>
              <a:rPr lang="ja-JP" altLang="en-US" sz="2400" dirty="0"/>
              <a:t>）</a:t>
            </a:r>
          </a:p>
          <a:p>
            <a:pPr eaLnBrk="1" hangingPunct="1"/>
            <a:r>
              <a:rPr lang="ja-JP" altLang="en-US" sz="2400" dirty="0"/>
              <a:t>イラク敗戦し、報復措置によって経済制裁を受ける。</a:t>
            </a:r>
          </a:p>
          <a:p>
            <a:pPr eaLnBrk="1" hangingPunct="1"/>
            <a:r>
              <a:rPr lang="ja-JP" altLang="en-US" sz="2400" dirty="0"/>
              <a:t>ナイラの証言</a:t>
            </a:r>
            <a:r>
              <a:rPr lang="en-US" altLang="ja-JP" sz="2400" dirty="0"/>
              <a:t>(90/10)</a:t>
            </a:r>
            <a:r>
              <a:rPr lang="ja-JP" altLang="en-US" sz="2400" dirty="0"/>
              <a:t> </a:t>
            </a:r>
            <a:r>
              <a:rPr lang="en-US" altLang="ja-JP" sz="2400" dirty="0"/>
              <a:t>:</a:t>
            </a:r>
            <a:r>
              <a:rPr lang="ja-JP" altLang="en-US" sz="2400" dirty="0"/>
              <a:t>「イラク残酷、イラクを叩け」</a:t>
            </a:r>
            <a:endParaRPr lang="en-US" altLang="ja-JP" sz="2400" dirty="0"/>
          </a:p>
          <a:p>
            <a:pPr eaLnBrk="1" hangingPunct="1"/>
            <a:r>
              <a:rPr lang="ja-JP" altLang="en-US" sz="2400" dirty="0"/>
              <a:t>油まみれの鳥の映像</a:t>
            </a:r>
          </a:p>
          <a:p>
            <a:pPr eaLnBrk="1" hangingPunct="1"/>
            <a:r>
              <a:rPr lang="ja-JP" altLang="en-US" sz="2400" dirty="0"/>
              <a:t>朝日新聞社会部（編）</a:t>
            </a:r>
            <a:r>
              <a:rPr lang="en-US" altLang="ja-JP" sz="2400" dirty="0"/>
              <a:t>『</a:t>
            </a:r>
            <a:r>
              <a:rPr lang="ja-JP" altLang="en-US" sz="2400" dirty="0"/>
              <a:t>メディアの湾岸戦争</a:t>
            </a:r>
            <a:r>
              <a:rPr lang="en-US" altLang="ja-JP" sz="2400" dirty="0"/>
              <a:t>』</a:t>
            </a:r>
            <a:r>
              <a:rPr lang="ja-JP" altLang="en-US" sz="2400" dirty="0"/>
              <a:t>（朝日新聞社、</a:t>
            </a:r>
            <a:r>
              <a:rPr lang="en-US" altLang="ja-JP" sz="2400" dirty="0"/>
              <a:t>1991</a:t>
            </a:r>
            <a:r>
              <a:rPr lang="ja-JP" altLang="en-US" sz="2400" dirty="0"/>
              <a:t>）</a:t>
            </a:r>
          </a:p>
          <a:p>
            <a:pPr eaLnBrk="1" hangingPunct="1"/>
            <a:endParaRPr lang="en-US" altLang="ja-JP" sz="2400" dirty="0"/>
          </a:p>
        </p:txBody>
      </p:sp>
    </p:spTree>
    <p:extLst>
      <p:ext uri="{BB962C8B-B14F-4D97-AF65-F5344CB8AC3E}">
        <p14:creationId xmlns:p14="http://schemas.microsoft.com/office/powerpoint/2010/main" val="381423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a:t>湾岸戦争</a:t>
            </a:r>
            <a:r>
              <a:rPr lang="en-US" altLang="ja-JP"/>
              <a:t>:1991/1-2</a:t>
            </a:r>
          </a:p>
        </p:txBody>
      </p:sp>
      <p:sp>
        <p:nvSpPr>
          <p:cNvPr id="2051" name="Rectangle 3"/>
          <p:cNvSpPr>
            <a:spLocks noGrp="1" noChangeArrowheads="1"/>
          </p:cNvSpPr>
          <p:nvPr>
            <p:ph type="body" idx="1"/>
          </p:nvPr>
        </p:nvSpPr>
        <p:spPr/>
        <p:txBody>
          <a:bodyPr/>
          <a:lstStyle/>
          <a:p>
            <a:pPr eaLnBrk="1" hangingPunct="1"/>
            <a:r>
              <a:rPr lang="en-US" altLang="ja-JP" sz="2800" dirty="0">
                <a:latin typeface="ＭＳ Ｐゴシック" charset="-128"/>
              </a:rPr>
              <a:t>1990</a:t>
            </a:r>
            <a:r>
              <a:rPr lang="ja-JP" altLang="en-US" sz="2800" dirty="0">
                <a:latin typeface="ＭＳ Ｐゴシック" charset="-128"/>
              </a:rPr>
              <a:t>年</a:t>
            </a:r>
            <a:r>
              <a:rPr lang="en-US" altLang="ja-JP" sz="2800" dirty="0">
                <a:latin typeface="ＭＳ Ｐゴシック" charset="-128"/>
              </a:rPr>
              <a:t>8</a:t>
            </a:r>
            <a:r>
              <a:rPr lang="ja-JP" altLang="en-US" sz="2800" dirty="0">
                <a:latin typeface="ＭＳ Ｐゴシック" charset="-128"/>
              </a:rPr>
              <a:t>月</a:t>
            </a:r>
            <a:r>
              <a:rPr lang="en-US" altLang="ja-JP" sz="2800" dirty="0">
                <a:latin typeface="ＭＳ Ｐゴシック" charset="-128"/>
              </a:rPr>
              <a:t>2</a:t>
            </a:r>
            <a:r>
              <a:rPr lang="ja-JP" altLang="en-US" sz="2800" dirty="0">
                <a:latin typeface="ＭＳ Ｐゴシック" charset="-128"/>
              </a:rPr>
              <a:t>日：イラクがクウェートに侵攻</a:t>
            </a:r>
          </a:p>
          <a:p>
            <a:pPr eaLnBrk="1" hangingPunct="1"/>
            <a:r>
              <a:rPr lang="ja-JP" altLang="en-US" sz="2800" dirty="0">
                <a:latin typeface="ＭＳ Ｐゴシック" charset="-128"/>
              </a:rPr>
              <a:t>国際連合が多国籍軍（連合軍）の派遣を決定</a:t>
            </a:r>
          </a:p>
          <a:p>
            <a:pPr eaLnBrk="1" hangingPunct="1"/>
            <a:r>
              <a:rPr lang="en-US" altLang="ja-JP" sz="2800" dirty="0">
                <a:latin typeface="ＭＳ Ｐゴシック" charset="-128"/>
              </a:rPr>
              <a:t>1991</a:t>
            </a:r>
            <a:r>
              <a:rPr lang="ja-JP" altLang="en-US" sz="2800" dirty="0">
                <a:latin typeface="ＭＳ Ｐゴシック" charset="-128"/>
              </a:rPr>
              <a:t>年</a:t>
            </a:r>
            <a:r>
              <a:rPr lang="en-US" altLang="ja-JP" sz="2800" dirty="0">
                <a:latin typeface="ＭＳ Ｐゴシック" charset="-128"/>
              </a:rPr>
              <a:t>1</a:t>
            </a:r>
            <a:r>
              <a:rPr lang="ja-JP" altLang="en-US" sz="2800" dirty="0">
                <a:latin typeface="ＭＳ Ｐゴシック" charset="-128"/>
              </a:rPr>
              <a:t>月</a:t>
            </a:r>
            <a:r>
              <a:rPr lang="en-US" altLang="ja-JP" sz="2800" dirty="0">
                <a:latin typeface="ＭＳ Ｐゴシック" charset="-128"/>
              </a:rPr>
              <a:t>17</a:t>
            </a:r>
            <a:r>
              <a:rPr lang="ja-JP" altLang="en-US" sz="2800" dirty="0">
                <a:latin typeface="ＭＳ Ｐゴシック" charset="-128"/>
              </a:rPr>
              <a:t>日：イラクを空爆した事にはじまる戦争</a:t>
            </a:r>
          </a:p>
          <a:p>
            <a:pPr eaLnBrk="1" hangingPunct="1"/>
            <a:r>
              <a:rPr lang="ja-JP" altLang="en-US" sz="2800" dirty="0">
                <a:latin typeface="ＭＳ Ｐゴシック" charset="-128"/>
              </a:rPr>
              <a:t>イラクのクウェートへの侵攻から湾岸戦争の開始ととらえることもある。</a:t>
            </a:r>
          </a:p>
          <a:p>
            <a:pPr eaLnBrk="1" hangingPunct="1"/>
            <a:r>
              <a:rPr lang="ja-JP" altLang="en-US" sz="2800" dirty="0">
                <a:latin typeface="ＭＳ Ｐゴシック" charset="-128"/>
              </a:rPr>
              <a:t>ナイラの証言：</a:t>
            </a:r>
            <a:r>
              <a:rPr lang="ja-JP" altLang="en-US" sz="2800" dirty="0"/>
              <a:t>「イラク残酷、イラクを叩け」</a:t>
            </a:r>
            <a:r>
              <a:rPr lang="ja-JP" altLang="en-US" dirty="0"/>
              <a:t> </a:t>
            </a:r>
          </a:p>
          <a:p>
            <a:pPr eaLnBrk="1" hangingPunct="1"/>
            <a:r>
              <a:rPr lang="ja-JP" altLang="en-US" dirty="0"/>
              <a:t>水鳥</a:t>
            </a:r>
          </a:p>
          <a:p>
            <a:pPr eaLnBrk="1" hangingPunct="1"/>
            <a:endParaRPr lang="en-US" altLang="ja-JP" sz="2800" dirty="0">
              <a:latin typeface="ＭＳ Ｐゴシック" charset="-128"/>
            </a:endParaRPr>
          </a:p>
        </p:txBody>
      </p:sp>
    </p:spTree>
    <p:extLst>
      <p:ext uri="{BB962C8B-B14F-4D97-AF65-F5344CB8AC3E}">
        <p14:creationId xmlns:p14="http://schemas.microsoft.com/office/powerpoint/2010/main" val="397613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762000" y="533400"/>
            <a:ext cx="7696200" cy="879376"/>
          </a:xfrm>
        </p:spPr>
        <p:txBody>
          <a:bodyPr/>
          <a:lstStyle/>
          <a:p>
            <a:pPr eaLnBrk="1" hangingPunct="1"/>
            <a:r>
              <a:rPr lang="ja-JP" altLang="en-US" dirty="0"/>
              <a:t>真実とは何か</a:t>
            </a:r>
            <a:endParaRPr lang="ja-JP" altLang="ja-JP" dirty="0"/>
          </a:p>
        </p:txBody>
      </p:sp>
      <p:pic>
        <p:nvPicPr>
          <p:cNvPr id="3075" name="Picture 7" descr="gulf_war_bird"/>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27088" y="1628775"/>
            <a:ext cx="3271837" cy="4525963"/>
          </a:xfrm>
          <a:noFill/>
        </p:spPr>
      </p:pic>
      <p:pic>
        <p:nvPicPr>
          <p:cNvPr id="3076" name="Picture 8" descr="knk043_m"/>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219700" y="1628775"/>
            <a:ext cx="3033713" cy="4608513"/>
          </a:xfrm>
          <a:noFill/>
        </p:spPr>
      </p:pic>
    </p:spTree>
    <p:extLst>
      <p:ext uri="{BB962C8B-B14F-4D97-AF65-F5344CB8AC3E}">
        <p14:creationId xmlns:p14="http://schemas.microsoft.com/office/powerpoint/2010/main" val="215508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dirty="0">
                <a:hlinkClick r:id="rId2" action="ppaction://hlinkpres?slideindex=1&amp;slidetitle="/>
              </a:rPr>
              <a:t>イラク戦争</a:t>
            </a:r>
            <a:r>
              <a:rPr lang="en-US" altLang="ja-JP" dirty="0">
                <a:hlinkClick r:id="rId2" action="ppaction://hlinkpres?slideindex=1&amp;slidetitle="/>
              </a:rPr>
              <a:t>:2003</a:t>
            </a:r>
            <a:endParaRPr lang="ja-JP" altLang="en-US" dirty="0"/>
          </a:p>
        </p:txBody>
      </p:sp>
      <p:sp>
        <p:nvSpPr>
          <p:cNvPr id="3" name="コンテンツ プレースホルダー 2"/>
          <p:cNvSpPr>
            <a:spLocks noGrp="1"/>
          </p:cNvSpPr>
          <p:nvPr>
            <p:ph sz="half" idx="1"/>
          </p:nvPr>
        </p:nvSpPr>
        <p:spPr>
          <a:xfrm>
            <a:off x="457200" y="1844825"/>
            <a:ext cx="8291513" cy="4176464"/>
          </a:xfrm>
        </p:spPr>
        <p:txBody>
          <a:bodyPr/>
          <a:lstStyle/>
          <a:p>
            <a:pPr eaLnBrk="1" hangingPunct="1">
              <a:defRPr/>
            </a:pPr>
            <a:r>
              <a:rPr lang="en-US" altLang="ja-JP" sz="2600" dirty="0"/>
              <a:t>2003/3/19: </a:t>
            </a:r>
            <a:r>
              <a:rPr lang="ja-JP" altLang="en-US" sz="2600" dirty="0"/>
              <a:t>イラクの自由作戦</a:t>
            </a:r>
          </a:p>
          <a:p>
            <a:pPr eaLnBrk="1" hangingPunct="1">
              <a:defRPr/>
            </a:pPr>
            <a:r>
              <a:rPr lang="en-US" altLang="ja-JP" sz="2600" dirty="0"/>
              <a:t>4/01 </a:t>
            </a:r>
            <a:r>
              <a:rPr lang="ja-JP" altLang="en-US" sz="2600" dirty="0">
                <a:solidFill>
                  <a:srgbClr val="FF3300"/>
                </a:solidFill>
                <a:effectLst>
                  <a:outerShdw blurRad="38100" dist="38100" dir="2700000" algn="tl">
                    <a:srgbClr val="C0C0C0"/>
                  </a:outerShdw>
                </a:effectLst>
              </a:rPr>
              <a:t>ジェシカ・リンチ</a:t>
            </a:r>
            <a:r>
              <a:rPr lang="ja-JP" altLang="en-US" sz="2600" dirty="0"/>
              <a:t>事件</a:t>
            </a:r>
          </a:p>
          <a:p>
            <a:pPr eaLnBrk="1" hangingPunct="1">
              <a:defRPr/>
            </a:pPr>
            <a:r>
              <a:rPr lang="en-US" altLang="ja-JP" sz="2600" dirty="0"/>
              <a:t>4/10 - </a:t>
            </a:r>
            <a:r>
              <a:rPr lang="ja-JP" altLang="en-US" sz="2600" dirty="0"/>
              <a:t>バグダッドのサッダーム・フセインとされる銅像が引き倒される。 </a:t>
            </a:r>
          </a:p>
          <a:p>
            <a:pPr eaLnBrk="1" hangingPunct="1">
              <a:defRPr/>
            </a:pPr>
            <a:r>
              <a:rPr lang="en-US" altLang="ja-JP" sz="2600" dirty="0"/>
              <a:t>5/01 - </a:t>
            </a:r>
            <a:r>
              <a:rPr lang="ja-JP" altLang="en-US" sz="2600" b="1" dirty="0"/>
              <a:t>ブッシュ大統領が「大規模戦闘終結宣言」</a:t>
            </a:r>
            <a:r>
              <a:rPr lang="ja-JP" altLang="en-US" sz="2600" dirty="0"/>
              <a:t>（終戦宣言ではない）。米兵の死者は</a:t>
            </a:r>
            <a:r>
              <a:rPr lang="en-US" altLang="ja-JP" sz="2600" dirty="0"/>
              <a:t>138</a:t>
            </a:r>
            <a:r>
              <a:rPr lang="ja-JP" altLang="en-US" sz="2600" dirty="0"/>
              <a:t>人。イラク人死者不明。 </a:t>
            </a:r>
          </a:p>
          <a:p>
            <a:pPr eaLnBrk="1" hangingPunct="1">
              <a:defRPr/>
            </a:pPr>
            <a:r>
              <a:rPr lang="ja-JP" altLang="en-US" sz="2600" dirty="0">
                <a:solidFill>
                  <a:srgbClr val="FF3300"/>
                </a:solidFill>
                <a:effectLst>
                  <a:outerShdw blurRad="38100" dist="38100" dir="2700000" algn="tl">
                    <a:srgbClr val="C0C0C0"/>
                  </a:outerShdw>
                </a:effectLst>
              </a:rPr>
              <a:t>メディアが米軍の標的に</a:t>
            </a:r>
          </a:p>
          <a:p>
            <a:pPr eaLnBrk="1" hangingPunct="1">
              <a:defRPr/>
            </a:pPr>
            <a:r>
              <a:rPr lang="ja-JP" altLang="en-US" sz="2600" dirty="0">
                <a:solidFill>
                  <a:srgbClr val="FF3300"/>
                </a:solidFill>
                <a:effectLst>
                  <a:outerShdw blurRad="38100" dist="38100" dir="2700000" algn="tl">
                    <a:srgbClr val="C0C0C0"/>
                  </a:outerShdw>
                </a:effectLst>
              </a:rPr>
              <a:t>エンベッド取材</a:t>
            </a:r>
          </a:p>
          <a:p>
            <a:pPr>
              <a:defRPr/>
            </a:pPr>
            <a:endParaRPr lang="ja-JP" altLang="en-US" dirty="0"/>
          </a:p>
        </p:txBody>
      </p:sp>
    </p:spTree>
    <p:extLst>
      <p:ext uri="{BB962C8B-B14F-4D97-AF65-F5344CB8AC3E}">
        <p14:creationId xmlns:p14="http://schemas.microsoft.com/office/powerpoint/2010/main" val="2925064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dirty="0"/>
              <a:t>真実とは何か</a:t>
            </a:r>
          </a:p>
        </p:txBody>
      </p:sp>
      <p:pic>
        <p:nvPicPr>
          <p:cNvPr id="6147" name="Picture 2" descr="H:\授業資料11\2007-03 Calif..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522538"/>
            <a:ext cx="4038600" cy="2681287"/>
          </a:xfrm>
          <a:noFill/>
        </p:spPr>
      </p:pic>
      <p:pic>
        <p:nvPicPr>
          <p:cNvPr id="6148" name="Picture 3" descr="H:\授業資料11\2003-4-10.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60963" y="2133600"/>
            <a:ext cx="2659062" cy="3992563"/>
          </a:xfrm>
          <a:noFill/>
        </p:spPr>
      </p:pic>
    </p:spTree>
    <p:extLst>
      <p:ext uri="{BB962C8B-B14F-4D97-AF65-F5344CB8AC3E}">
        <p14:creationId xmlns:p14="http://schemas.microsoft.com/office/powerpoint/2010/main" val="408084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DAD7A38-6CC3-4C4E-AED6-E3BFB78D9942}" type="slidenum">
              <a:rPr kumimoji="0" lang="en-US" altLang="ja-JP" smtClean="0"/>
              <a:pPr eaLnBrk="1" hangingPunct="1"/>
              <a:t>2</a:t>
            </a:fld>
            <a:endParaRPr kumimoji="0" lang="en-US" altLang="ja-JP" dirty="0"/>
          </a:p>
        </p:txBody>
      </p:sp>
      <p:sp>
        <p:nvSpPr>
          <p:cNvPr id="4099" name="Rectangle 2"/>
          <p:cNvSpPr>
            <a:spLocks noGrp="1" noChangeArrowheads="1"/>
          </p:cNvSpPr>
          <p:nvPr>
            <p:ph type="title" idx="4294967295"/>
          </p:nvPr>
        </p:nvSpPr>
        <p:spPr>
          <a:xfrm>
            <a:off x="762000" y="533400"/>
            <a:ext cx="7696200" cy="879376"/>
          </a:xfrm>
        </p:spPr>
        <p:txBody>
          <a:bodyPr/>
          <a:lstStyle/>
          <a:p>
            <a:pPr eaLnBrk="1" hangingPunct="1"/>
            <a:r>
              <a:rPr lang="ja-JP" altLang="en-US" dirty="0"/>
              <a:t>政治</a:t>
            </a:r>
            <a:r>
              <a:rPr lang="en-US" altLang="ja-JP" dirty="0"/>
              <a:t>×</a:t>
            </a:r>
            <a:r>
              <a:rPr lang="ja-JP" altLang="en-US" dirty="0"/>
              <a:t>ジャーナリズム：</a:t>
            </a:r>
          </a:p>
        </p:txBody>
      </p:sp>
      <p:sp>
        <p:nvSpPr>
          <p:cNvPr id="4100" name="Rectangle 3"/>
          <p:cNvSpPr>
            <a:spLocks noGrp="1" noChangeArrowheads="1"/>
          </p:cNvSpPr>
          <p:nvPr>
            <p:ph type="body" idx="4294967295"/>
          </p:nvPr>
        </p:nvSpPr>
        <p:spPr>
          <a:xfrm>
            <a:off x="762000" y="1700808"/>
            <a:ext cx="7696200" cy="4536504"/>
          </a:xfrm>
        </p:spPr>
        <p:txBody>
          <a:bodyPr/>
          <a:lstStyle/>
          <a:p>
            <a:pPr eaLnBrk="1" hangingPunct="1">
              <a:buFont typeface="Wingdings" pitchFamily="2" charset="2"/>
              <a:buNone/>
            </a:pPr>
            <a:r>
              <a:rPr lang="en-US" altLang="ja-JP" sz="2400" dirty="0"/>
              <a:t>1971</a:t>
            </a:r>
            <a:r>
              <a:rPr lang="ja-JP" altLang="en-US" sz="2400" dirty="0"/>
              <a:t>：ペンタゴンペーパーズ事件</a:t>
            </a:r>
          </a:p>
          <a:p>
            <a:pPr eaLnBrk="1" hangingPunct="1">
              <a:buFont typeface="Wingdings" pitchFamily="2" charset="2"/>
              <a:buNone/>
            </a:pPr>
            <a:r>
              <a:rPr lang="ja-JP" altLang="en-US" sz="2400" dirty="0"/>
              <a:t>        ：</a:t>
            </a:r>
            <a:r>
              <a:rPr lang="ja-JP" altLang="en-US" sz="2400" dirty="0">
                <a:hlinkClick r:id="rId3" action="ppaction://hlinksldjump"/>
              </a:rPr>
              <a:t>外務省機密漏えい事件</a:t>
            </a:r>
            <a:endParaRPr lang="ja-JP" altLang="en-US" sz="2400" dirty="0"/>
          </a:p>
          <a:p>
            <a:pPr eaLnBrk="1" hangingPunct="1">
              <a:buFont typeface="Wingdings" pitchFamily="2" charset="2"/>
              <a:buNone/>
            </a:pPr>
            <a:r>
              <a:rPr lang="en-US" altLang="ja-JP" sz="2400" dirty="0"/>
              <a:t>1972</a:t>
            </a:r>
            <a:r>
              <a:rPr lang="ja-JP" altLang="en-US" sz="2400" dirty="0"/>
              <a:t>：</a:t>
            </a:r>
            <a:r>
              <a:rPr lang="ja-JP" altLang="en-US" sz="2400" dirty="0">
                <a:hlinkClick r:id="rId4" action="ppaction://hlinkpres?slideindex=1&amp;slidetitle="/>
              </a:rPr>
              <a:t>ウォーターゲート事件</a:t>
            </a:r>
            <a:endParaRPr lang="en-US" altLang="ja-JP" sz="2400" dirty="0"/>
          </a:p>
          <a:p>
            <a:pPr eaLnBrk="1" hangingPunct="1">
              <a:buFont typeface="Wingdings" pitchFamily="2" charset="2"/>
              <a:buNone/>
            </a:pPr>
            <a:r>
              <a:rPr lang="en-US" altLang="ja-JP" sz="2400" dirty="0"/>
              <a:t>1976:</a:t>
            </a:r>
            <a:r>
              <a:rPr lang="ja-JP" altLang="en-US" sz="2400" dirty="0"/>
              <a:t>　</a:t>
            </a:r>
            <a:r>
              <a:rPr lang="ja-JP" altLang="en-US" sz="2400" dirty="0">
                <a:hlinkClick r:id="rId5" action="ppaction://hlinksldjump"/>
              </a:rPr>
              <a:t>ロッキード事件</a:t>
            </a:r>
            <a:endParaRPr lang="ja-JP" altLang="en-US" sz="2400" dirty="0"/>
          </a:p>
          <a:p>
            <a:pPr eaLnBrk="1" hangingPunct="1">
              <a:buFont typeface="Wingdings" pitchFamily="2" charset="2"/>
              <a:buNone/>
            </a:pPr>
            <a:r>
              <a:rPr lang="en-US" altLang="ja-JP" sz="2400" dirty="0"/>
              <a:t>1989</a:t>
            </a:r>
            <a:r>
              <a:rPr lang="ja-JP" altLang="en-US" sz="2400" dirty="0"/>
              <a:t>：天安門事件</a:t>
            </a:r>
          </a:p>
          <a:p>
            <a:pPr eaLnBrk="1" hangingPunct="1">
              <a:buFont typeface="Wingdings" pitchFamily="2" charset="2"/>
              <a:buNone/>
            </a:pPr>
            <a:r>
              <a:rPr lang="en-US" altLang="ja-JP" sz="2400" dirty="0"/>
              <a:t>1991</a:t>
            </a:r>
            <a:r>
              <a:rPr lang="ja-JP" altLang="en-US" sz="2400" dirty="0"/>
              <a:t>：湾岸戦争</a:t>
            </a:r>
            <a:r>
              <a:rPr lang="en-US" altLang="ja-JP" sz="2400" dirty="0"/>
              <a:t>/</a:t>
            </a:r>
            <a:r>
              <a:rPr lang="ja-JP" altLang="en-US" sz="2400" dirty="0"/>
              <a:t>ソ連クーデター未遂</a:t>
            </a:r>
            <a:endParaRPr lang="en-US" altLang="ja-JP" sz="2400" dirty="0"/>
          </a:p>
          <a:p>
            <a:pPr eaLnBrk="1" hangingPunct="1">
              <a:buFont typeface="Wingdings" pitchFamily="2" charset="2"/>
              <a:buNone/>
            </a:pPr>
            <a:r>
              <a:rPr lang="en-US" altLang="ja-JP" sz="2400" dirty="0">
                <a:solidFill>
                  <a:srgbClr val="FF0000"/>
                </a:solidFill>
              </a:rPr>
              <a:t>1993: </a:t>
            </a:r>
            <a:r>
              <a:rPr lang="ja-JP" altLang="en-US" sz="2400" dirty="0">
                <a:solidFill>
                  <a:srgbClr val="FF0000"/>
                </a:solidFill>
              </a:rPr>
              <a:t> テレビ朝日・椿事件</a:t>
            </a:r>
          </a:p>
          <a:p>
            <a:pPr eaLnBrk="1" hangingPunct="1">
              <a:buFont typeface="Wingdings" pitchFamily="2" charset="2"/>
              <a:buNone/>
            </a:pPr>
            <a:r>
              <a:rPr lang="en-US" altLang="ja-JP" sz="2400" dirty="0"/>
              <a:t>2001</a:t>
            </a:r>
            <a:r>
              <a:rPr lang="ja-JP" altLang="en-US" sz="2400" dirty="0"/>
              <a:t>：　</a:t>
            </a:r>
            <a:r>
              <a:rPr lang="en-US" altLang="ja-JP" sz="2400" dirty="0"/>
              <a:t>9</a:t>
            </a:r>
            <a:r>
              <a:rPr lang="ja-JP" altLang="en-US" sz="2400" dirty="0"/>
              <a:t>・</a:t>
            </a:r>
            <a:r>
              <a:rPr lang="en-US" altLang="ja-JP" sz="2400" dirty="0"/>
              <a:t>11</a:t>
            </a:r>
            <a:r>
              <a:rPr lang="ja-JP" altLang="en-US" sz="2400" dirty="0"/>
              <a:t>テロ事件</a:t>
            </a:r>
            <a:r>
              <a:rPr lang="en-US" altLang="ja-JP" sz="2400" dirty="0"/>
              <a:t>/</a:t>
            </a:r>
            <a:r>
              <a:rPr lang="ja-JP" altLang="en-US" sz="2400" dirty="0"/>
              <a:t>アフガン戦争</a:t>
            </a:r>
            <a:endParaRPr lang="en-US" altLang="ja-JP" sz="2400" dirty="0"/>
          </a:p>
          <a:p>
            <a:pPr eaLnBrk="1" hangingPunct="1">
              <a:buFont typeface="Wingdings" pitchFamily="2" charset="2"/>
              <a:buNone/>
            </a:pPr>
            <a:r>
              <a:rPr lang="ja-JP" altLang="en-US" sz="2400" dirty="0"/>
              <a:t>　　　　　</a:t>
            </a:r>
            <a:r>
              <a:rPr lang="en-US" altLang="ja-JP" sz="2400" dirty="0"/>
              <a:t>NHK</a:t>
            </a:r>
            <a:r>
              <a:rPr lang="ja-JP" altLang="en-US" sz="2400" dirty="0"/>
              <a:t>従軍慰安婦番組</a:t>
            </a:r>
          </a:p>
          <a:p>
            <a:pPr eaLnBrk="1" hangingPunct="1">
              <a:buFont typeface="Wingdings" pitchFamily="2" charset="2"/>
              <a:buNone/>
            </a:pPr>
            <a:r>
              <a:rPr lang="en-US" altLang="ja-JP" sz="2400" dirty="0"/>
              <a:t>2003</a:t>
            </a:r>
            <a:r>
              <a:rPr lang="ja-JP" altLang="en-US" sz="2400" dirty="0"/>
              <a:t>：　イラク戦争：イラクの自由作戦</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title"/>
          </p:nvPr>
        </p:nvSpPr>
        <p:spPr/>
        <p:txBody>
          <a:bodyPr/>
          <a:lstStyle/>
          <a:p>
            <a:pPr eaLnBrk="1" hangingPunct="1"/>
            <a:endParaRPr lang="ja-JP" altLang="ja-JP" sz="2000"/>
          </a:p>
        </p:txBody>
      </p:sp>
      <p:sp>
        <p:nvSpPr>
          <p:cNvPr id="7171" name="Rectangle 6"/>
          <p:cNvSpPr>
            <a:spLocks noGrp="1" noChangeArrowheads="1"/>
          </p:cNvSpPr>
          <p:nvPr>
            <p:ph type="body" sz="half" idx="3"/>
          </p:nvPr>
        </p:nvSpPr>
        <p:spPr/>
        <p:txBody>
          <a:bodyPr/>
          <a:lstStyle/>
          <a:p>
            <a:pPr eaLnBrk="1" hangingPunct="1"/>
            <a:r>
              <a:rPr lang="ja-JP" altLang="en-US" sz="2800"/>
              <a:t>高木 徹 </a:t>
            </a:r>
            <a:r>
              <a:rPr lang="en-US" altLang="ja-JP" sz="2800"/>
              <a:t>(</a:t>
            </a:r>
            <a:r>
              <a:rPr lang="ja-JP" altLang="en-US" sz="2800"/>
              <a:t>著</a:t>
            </a:r>
            <a:r>
              <a:rPr lang="en-US" altLang="ja-JP" sz="2800"/>
              <a:t>)『</a:t>
            </a:r>
            <a:r>
              <a:rPr lang="ja-JP" altLang="en-US" sz="2800"/>
              <a:t>ドキュメント 戦争広告代理店</a:t>
            </a:r>
            <a:r>
              <a:rPr lang="en-US" altLang="ja-JP" sz="2800"/>
              <a:t>―</a:t>
            </a:r>
            <a:r>
              <a:rPr lang="ja-JP" altLang="en-US" sz="2800"/>
              <a:t>情報操作とボスニア紛争 </a:t>
            </a:r>
            <a:r>
              <a:rPr lang="en-US" altLang="ja-JP" sz="2800"/>
              <a:t>』</a:t>
            </a:r>
            <a:r>
              <a:rPr lang="ja-JP" altLang="en-US" sz="2800"/>
              <a:t>（講談社、</a:t>
            </a:r>
            <a:r>
              <a:rPr lang="en-US" altLang="ja-JP" sz="2800"/>
              <a:t>2002</a:t>
            </a:r>
            <a:r>
              <a:rPr lang="ja-JP" altLang="en-US" sz="2800"/>
              <a:t>）</a:t>
            </a:r>
            <a:r>
              <a:rPr lang="ja-JP" altLang="en-US" sz="2000" b="1"/>
              <a:t> </a:t>
            </a:r>
            <a:r>
              <a:rPr lang="ja-JP" altLang="en-US" sz="2000"/>
              <a:t/>
            </a:r>
            <a:br>
              <a:rPr lang="ja-JP" altLang="en-US" sz="2000"/>
            </a:br>
            <a:endParaRPr lang="ja-JP" altLang="en-US" sz="2000"/>
          </a:p>
          <a:p>
            <a:pPr eaLnBrk="1" hangingPunct="1"/>
            <a:r>
              <a:rPr lang="ja-JP" altLang="en-US" sz="2800"/>
              <a:t>木下和博</a:t>
            </a:r>
            <a:r>
              <a:rPr lang="en-US" altLang="ja-JP" sz="2800"/>
              <a:t>『</a:t>
            </a:r>
            <a:r>
              <a:rPr lang="ja-JP" altLang="en-US" sz="2800"/>
              <a:t>メディアは戦争にどうかかわってきたか</a:t>
            </a:r>
            <a:r>
              <a:rPr lang="en-US" altLang="ja-JP" sz="2800"/>
              <a:t>』</a:t>
            </a:r>
            <a:r>
              <a:rPr lang="ja-JP" altLang="en-US" sz="2800"/>
              <a:t>（朝日新聞社、</a:t>
            </a:r>
            <a:r>
              <a:rPr lang="en-US" altLang="ja-JP" sz="2800"/>
              <a:t>2005</a:t>
            </a:r>
            <a:r>
              <a:rPr lang="ja-JP" altLang="en-US" sz="2800"/>
              <a:t>） </a:t>
            </a:r>
            <a:r>
              <a:rPr lang="ja-JP" altLang="en-US" sz="2000"/>
              <a:t/>
            </a:r>
            <a:br>
              <a:rPr lang="ja-JP" altLang="en-US" sz="2000"/>
            </a:br>
            <a:endParaRPr lang="ja-JP" altLang="en-US" sz="2000"/>
          </a:p>
        </p:txBody>
      </p:sp>
      <p:pic>
        <p:nvPicPr>
          <p:cNvPr id="7172" name="Picture 10" descr="31S1KQM83RL"/>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68313" y="1557338"/>
            <a:ext cx="4103687" cy="4103687"/>
          </a:xfrm>
          <a:noFill/>
        </p:spPr>
      </p:pic>
    </p:spTree>
    <p:extLst>
      <p:ext uri="{BB962C8B-B14F-4D97-AF65-F5344CB8AC3E}">
        <p14:creationId xmlns:p14="http://schemas.microsoft.com/office/powerpoint/2010/main" val="1499319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a:t>ビンラディン容疑者、殺害</a:t>
            </a:r>
          </a:p>
        </p:txBody>
      </p:sp>
      <p:sp>
        <p:nvSpPr>
          <p:cNvPr id="8195" name="テキスト プレースホルダ 4"/>
          <p:cNvSpPr>
            <a:spLocks noGrp="1"/>
          </p:cNvSpPr>
          <p:nvPr>
            <p:ph type="body" sz="half" idx="3"/>
          </p:nvPr>
        </p:nvSpPr>
        <p:spPr>
          <a:xfrm>
            <a:off x="4648200" y="2276872"/>
            <a:ext cx="4038600" cy="3849291"/>
          </a:xfrm>
        </p:spPr>
        <p:txBody>
          <a:bodyPr/>
          <a:lstStyle/>
          <a:p>
            <a:r>
              <a:rPr lang="en-US" altLang="ja-JP" dirty="0"/>
              <a:t>2011</a:t>
            </a:r>
            <a:r>
              <a:rPr lang="ja-JP" altLang="en-US" dirty="0"/>
              <a:t>年</a:t>
            </a:r>
            <a:r>
              <a:rPr lang="en-US" altLang="ja-JP" dirty="0"/>
              <a:t>5</a:t>
            </a:r>
            <a:r>
              <a:rPr lang="ja-JP" altLang="en-US" dirty="0"/>
              <a:t>月</a:t>
            </a:r>
            <a:r>
              <a:rPr lang="en-US" altLang="ja-JP" dirty="0"/>
              <a:t>2</a:t>
            </a:r>
            <a:r>
              <a:rPr lang="ja-JP" altLang="en-US" dirty="0"/>
              <a:t>日、米国は国際テロ組織ｱﾙ・ｶｰｲﾀﾞ指導者、ビンラディンをパキスタン国内の潜伏先で殺害したと発表。</a:t>
            </a:r>
          </a:p>
        </p:txBody>
      </p:sp>
      <p:pic>
        <p:nvPicPr>
          <p:cNvPr id="8196" name="Picture 2" descr="C:\Users\Yuga Suzuki\Desktop\0201_01.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047750" y="1668463"/>
            <a:ext cx="2857500" cy="2047875"/>
          </a:xfrm>
          <a:noFill/>
        </p:spPr>
      </p:pic>
      <p:pic>
        <p:nvPicPr>
          <p:cNvPr id="8197" name="Picture 3" descr="220px-September_11th_WTC_View_From_Jersey_City_9-2001"/>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1362075" y="3938588"/>
            <a:ext cx="2228850" cy="2187575"/>
          </a:xfrm>
          <a:noFill/>
        </p:spPr>
      </p:pic>
    </p:spTree>
    <p:extLst>
      <p:ext uri="{BB962C8B-B14F-4D97-AF65-F5344CB8AC3E}">
        <p14:creationId xmlns:p14="http://schemas.microsoft.com/office/powerpoint/2010/main" val="220180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A6240FA-64FC-4943-802B-3A81D961C440}" type="slidenum">
              <a:rPr kumimoji="0" lang="en-US" altLang="ja-JP" smtClean="0"/>
              <a:pPr eaLnBrk="1" hangingPunct="1"/>
              <a:t>22</a:t>
            </a:fld>
            <a:endParaRPr kumimoji="0" lang="en-US" altLang="ja-JP"/>
          </a:p>
        </p:txBody>
      </p:sp>
      <p:sp>
        <p:nvSpPr>
          <p:cNvPr id="5123" name="フッター プレースホルダ 4"/>
          <p:cNvSpPr txBox="1">
            <a:spLocks noGrp="1"/>
          </p:cNvSpPr>
          <p:nvPr/>
        </p:nvSpPr>
        <p:spPr bwMode="auto">
          <a:xfrm>
            <a:off x="3352800" y="64039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kumimoji="0" lang="ja-JP" altLang="en-US" sz="1400"/>
              <a:t>ジャーナリズム史</a:t>
            </a:r>
          </a:p>
        </p:txBody>
      </p:sp>
      <p:sp>
        <p:nvSpPr>
          <p:cNvPr id="5124" name="スライド番号プレースホルダ 5"/>
          <p:cNvSpPr txBox="1">
            <a:spLocks noGrp="1"/>
          </p:cNvSpPr>
          <p:nvPr/>
        </p:nvSpPr>
        <p:spPr bwMode="auto">
          <a:xfrm>
            <a:off x="6858000" y="6400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fld id="{880C5759-7E24-42C6-9BCF-75C814652CB3}" type="slidenum">
              <a:rPr kumimoji="0" lang="en-US" altLang="ja-JP" sz="1400"/>
              <a:pPr algn="ctr" eaLnBrk="1" hangingPunct="1"/>
              <a:t>22</a:t>
            </a:fld>
            <a:endParaRPr kumimoji="0" lang="en-US" altLang="ja-JP" sz="1400"/>
          </a:p>
        </p:txBody>
      </p:sp>
      <p:sp>
        <p:nvSpPr>
          <p:cNvPr id="5125" name="Rectangle 2"/>
          <p:cNvSpPr>
            <a:spLocks noGrp="1" noChangeArrowheads="1"/>
          </p:cNvSpPr>
          <p:nvPr>
            <p:ph type="title" idx="4294967295"/>
          </p:nvPr>
        </p:nvSpPr>
        <p:spPr/>
        <p:txBody>
          <a:bodyPr/>
          <a:lstStyle/>
          <a:p>
            <a:pPr eaLnBrk="1" hangingPunct="1"/>
            <a:r>
              <a:rPr lang="ja-JP" altLang="en-US"/>
              <a:t>マス･メディアの変容</a:t>
            </a:r>
          </a:p>
        </p:txBody>
      </p:sp>
      <p:sp>
        <p:nvSpPr>
          <p:cNvPr id="5126" name="Rectangle 3"/>
          <p:cNvSpPr>
            <a:spLocks noGrp="1" noChangeArrowheads="1"/>
          </p:cNvSpPr>
          <p:nvPr>
            <p:ph type="body" idx="4294967295"/>
          </p:nvPr>
        </p:nvSpPr>
        <p:spPr/>
        <p:txBody>
          <a:bodyPr/>
          <a:lstStyle/>
          <a:p>
            <a:pPr eaLnBrk="1" hangingPunct="1">
              <a:buFont typeface="Wingdings" pitchFamily="2" charset="2"/>
              <a:buChar char="Ø"/>
            </a:pPr>
            <a:r>
              <a:rPr lang="ja-JP" altLang="en-US"/>
              <a:t>インフォテイメント化</a:t>
            </a:r>
          </a:p>
          <a:p>
            <a:pPr eaLnBrk="1" hangingPunct="1">
              <a:buFont typeface="Wingdings" pitchFamily="2" charset="2"/>
              <a:buChar char="Ø"/>
            </a:pPr>
            <a:r>
              <a:rPr lang="ja-JP" altLang="en-US">
                <a:hlinkClick r:id="rId3" action="ppaction://hlinksldjump"/>
              </a:rPr>
              <a:t>ニュース映像の社会的イベント化</a:t>
            </a:r>
            <a:r>
              <a:rPr lang="ja-JP" altLang="en-US"/>
              <a:t>（第五の壁）</a:t>
            </a:r>
          </a:p>
          <a:p>
            <a:pPr eaLnBrk="1" hangingPunct="1">
              <a:buFont typeface="Wingdings" pitchFamily="2" charset="2"/>
              <a:buChar char="Ø"/>
            </a:pPr>
            <a:r>
              <a:rPr lang="ja-JP" altLang="en-US"/>
              <a:t>多メディア、多チャンネル化</a:t>
            </a:r>
          </a:p>
          <a:p>
            <a:pPr eaLnBrk="1" hangingPunct="1">
              <a:buFont typeface="Wingdings" pitchFamily="2" charset="2"/>
              <a:buChar char="Ø"/>
            </a:pPr>
            <a:r>
              <a:rPr lang="ja-JP" altLang="en-US"/>
              <a:t>マスコミ大国の落とし穴</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7CAFF13-922F-4228-8C1E-3DF93D9B3770}" type="slidenum">
              <a:rPr kumimoji="0" lang="en-US" altLang="ja-JP" smtClean="0"/>
              <a:pPr eaLnBrk="1" hangingPunct="1"/>
              <a:t>23</a:t>
            </a:fld>
            <a:endParaRPr kumimoji="0" lang="en-US" altLang="ja-JP"/>
          </a:p>
        </p:txBody>
      </p:sp>
      <p:sp>
        <p:nvSpPr>
          <p:cNvPr id="9219" name="フッター プレースホルダ 4"/>
          <p:cNvSpPr txBox="1">
            <a:spLocks noGrp="1"/>
          </p:cNvSpPr>
          <p:nvPr/>
        </p:nvSpPr>
        <p:spPr bwMode="auto">
          <a:xfrm>
            <a:off x="3352800" y="64039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kumimoji="0" lang="ja-JP" altLang="en-US" sz="1400"/>
              <a:t>ジャーナリズム史</a:t>
            </a:r>
          </a:p>
        </p:txBody>
      </p:sp>
      <p:sp>
        <p:nvSpPr>
          <p:cNvPr id="9220" name="スライド番号プレースホルダ 5"/>
          <p:cNvSpPr txBox="1">
            <a:spLocks noGrp="1"/>
          </p:cNvSpPr>
          <p:nvPr/>
        </p:nvSpPr>
        <p:spPr bwMode="auto">
          <a:xfrm>
            <a:off x="6858000" y="6400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fld id="{6E16C807-B026-453B-9D9A-8571A47EC8B7}" type="slidenum">
              <a:rPr kumimoji="0" lang="en-US" altLang="ja-JP" sz="1400"/>
              <a:pPr algn="ctr" eaLnBrk="1" hangingPunct="1"/>
              <a:t>23</a:t>
            </a:fld>
            <a:endParaRPr kumimoji="0" lang="en-US" altLang="ja-JP" sz="1400"/>
          </a:p>
        </p:txBody>
      </p:sp>
      <p:sp>
        <p:nvSpPr>
          <p:cNvPr id="9221" name="Rectangle 2"/>
          <p:cNvSpPr>
            <a:spLocks noGrp="1" noChangeArrowheads="1"/>
          </p:cNvSpPr>
          <p:nvPr>
            <p:ph type="title" idx="4294967295"/>
          </p:nvPr>
        </p:nvSpPr>
        <p:spPr>
          <a:xfrm>
            <a:off x="762000" y="914400"/>
            <a:ext cx="7696200" cy="762000"/>
          </a:xfrm>
        </p:spPr>
        <p:txBody>
          <a:bodyPr/>
          <a:lstStyle/>
          <a:p>
            <a:pPr eaLnBrk="1" hangingPunct="1"/>
            <a:r>
              <a:rPr lang="ja-JP" altLang="en-US"/>
              <a:t>ジャーナリズム批判</a:t>
            </a:r>
          </a:p>
        </p:txBody>
      </p:sp>
      <p:sp>
        <p:nvSpPr>
          <p:cNvPr id="9222" name="Rectangle 3"/>
          <p:cNvSpPr>
            <a:spLocks noGrp="1" noChangeArrowheads="1"/>
          </p:cNvSpPr>
          <p:nvPr>
            <p:ph type="body" idx="4294967295"/>
          </p:nvPr>
        </p:nvSpPr>
        <p:spPr/>
        <p:txBody>
          <a:bodyPr/>
          <a:lstStyle/>
          <a:p>
            <a:pPr eaLnBrk="1" hangingPunct="1">
              <a:lnSpc>
                <a:spcPct val="90000"/>
              </a:lnSpc>
              <a:buFont typeface="Wingdings" pitchFamily="2" charset="2"/>
              <a:buChar char="Ø"/>
            </a:pPr>
            <a:r>
              <a:rPr lang="ja-JP" altLang="en-US"/>
              <a:t>報道と倫理</a:t>
            </a:r>
          </a:p>
          <a:p>
            <a:pPr lvl="1" eaLnBrk="1" hangingPunct="1">
              <a:lnSpc>
                <a:spcPct val="90000"/>
              </a:lnSpc>
              <a:buFont typeface="Wingdings" pitchFamily="2" charset="2"/>
              <a:buChar char="Ø"/>
            </a:pPr>
            <a:r>
              <a:rPr lang="ja-JP" altLang="en-US"/>
              <a:t>取材上の問題点：誤報、人権侵害</a:t>
            </a:r>
          </a:p>
          <a:p>
            <a:pPr lvl="1" eaLnBrk="1" hangingPunct="1">
              <a:lnSpc>
                <a:spcPct val="90000"/>
              </a:lnSpc>
              <a:buFont typeface="Wingdings" pitchFamily="2" charset="2"/>
              <a:buChar char="Ø"/>
            </a:pPr>
            <a:r>
              <a:rPr lang="ja-JP" altLang="en-US"/>
              <a:t>報道の表現上の問題点</a:t>
            </a:r>
          </a:p>
          <a:p>
            <a:pPr lvl="1" eaLnBrk="1" hangingPunct="1">
              <a:lnSpc>
                <a:spcPct val="90000"/>
              </a:lnSpc>
              <a:buFont typeface="Wingdings" pitchFamily="2" charset="2"/>
              <a:buChar char="Ø"/>
            </a:pPr>
            <a:r>
              <a:rPr lang="ja-JP" altLang="en-US"/>
              <a:t>報道倫理問題の原因</a:t>
            </a:r>
          </a:p>
          <a:p>
            <a:pPr eaLnBrk="1" hangingPunct="1">
              <a:lnSpc>
                <a:spcPct val="90000"/>
              </a:lnSpc>
              <a:buFont typeface="Wingdings" pitchFamily="2" charset="2"/>
              <a:buChar char="Ø"/>
            </a:pPr>
            <a:r>
              <a:rPr lang="ja-JP" altLang="en-US"/>
              <a:t>報道の行方</a:t>
            </a:r>
          </a:p>
          <a:p>
            <a:pPr eaLnBrk="1" hangingPunct="1">
              <a:lnSpc>
                <a:spcPct val="90000"/>
              </a:lnSpc>
              <a:buFont typeface="Wingdings" pitchFamily="2" charset="2"/>
              <a:buChar char="Ø"/>
            </a:pPr>
            <a:r>
              <a:rPr lang="ja-JP" altLang="en-US"/>
              <a:t>戦後の事件報道を⇒資料</a:t>
            </a:r>
          </a:p>
          <a:p>
            <a:pPr lvl="1" eaLnBrk="1" hangingPunct="1">
              <a:lnSpc>
                <a:spcPct val="90000"/>
              </a:lnSpc>
            </a:pPr>
            <a:r>
              <a:rPr lang="ja-JP" altLang="en-US">
                <a:hlinkClick r:id="rId3"/>
              </a:rPr>
              <a:t>戦後ジャーナリズム事件史</a:t>
            </a:r>
            <a:r>
              <a:rPr lang="en-US" altLang="ja-JP">
                <a:hlinkClick r:id="rId3"/>
              </a:rPr>
              <a:t>[1]</a:t>
            </a:r>
            <a:endParaRPr lang="en-US" altLang="ja-JP"/>
          </a:p>
          <a:p>
            <a:pPr lvl="1" eaLnBrk="1" hangingPunct="1">
              <a:lnSpc>
                <a:spcPct val="90000"/>
              </a:lnSpc>
            </a:pPr>
            <a:r>
              <a:rPr lang="ja-JP" altLang="en-US">
                <a:hlinkClick r:id="rId3"/>
              </a:rPr>
              <a:t>戦後ジャーナリズム事件史</a:t>
            </a:r>
            <a:r>
              <a:rPr lang="en-US" altLang="ja-JP">
                <a:hlinkClick r:id="rId3"/>
              </a:rPr>
              <a:t>[2]</a:t>
            </a:r>
            <a:endParaRPr lang="en-US" altLang="ja-JP"/>
          </a:p>
          <a:p>
            <a:pPr eaLnBrk="1" hangingPunct="1">
              <a:lnSpc>
                <a:spcPct val="90000"/>
              </a:lnSpc>
            </a:pPr>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ＭＳ Ｐゴシック" pitchFamily="50" charset="-128"/>
              </a:defRPr>
            </a:lvl1pPr>
            <a:lvl2pPr marL="742950" indent="-285750" eaLnBrk="0" hangingPunct="0">
              <a:defRPr kumimoji="1" sz="2400">
                <a:solidFill>
                  <a:schemeClr val="tx1"/>
                </a:solidFill>
                <a:latin typeface="Tahoma" pitchFamily="34" charset="0"/>
                <a:ea typeface="ＭＳ Ｐゴシック" pitchFamily="50" charset="-128"/>
              </a:defRPr>
            </a:lvl2pPr>
            <a:lvl3pPr marL="1143000" indent="-228600" eaLnBrk="0" hangingPunct="0">
              <a:defRPr kumimoji="1" sz="2400">
                <a:solidFill>
                  <a:schemeClr val="tx1"/>
                </a:solidFill>
                <a:latin typeface="Tahoma" pitchFamily="34" charset="0"/>
                <a:ea typeface="ＭＳ Ｐゴシック" pitchFamily="50" charset="-128"/>
              </a:defRPr>
            </a:lvl3pPr>
            <a:lvl4pPr marL="1600200" indent="-228600" eaLnBrk="0" hangingPunct="0">
              <a:defRPr kumimoji="1" sz="2400">
                <a:solidFill>
                  <a:schemeClr val="tx1"/>
                </a:solidFill>
                <a:latin typeface="Tahoma" pitchFamily="34" charset="0"/>
                <a:ea typeface="ＭＳ Ｐゴシック" pitchFamily="50" charset="-128"/>
              </a:defRPr>
            </a:lvl4pPr>
            <a:lvl5pPr marL="2057400" indent="-228600" eaLnBrk="0" hangingPunct="0">
              <a:defRPr kumimoji="1"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9pPr>
          </a:lstStyle>
          <a:p>
            <a:pPr eaLnBrk="1" hangingPunct="1"/>
            <a:r>
              <a:rPr kumimoji="0" lang="ja-JP" altLang="en-US" sz="1400">
                <a:latin typeface="Arial" charset="0"/>
              </a:rPr>
              <a:t>ジャーナリズム史</a:t>
            </a:r>
            <a:endParaRPr kumimoji="0" lang="en-US" altLang="ja-JP" sz="1400">
              <a:latin typeface="Arial" charset="0"/>
            </a:endParaRPr>
          </a:p>
        </p:txBody>
      </p:sp>
      <p:sp>
        <p:nvSpPr>
          <p:cNvPr id="18435"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ＭＳ Ｐゴシック" pitchFamily="50" charset="-128"/>
              </a:defRPr>
            </a:lvl1pPr>
            <a:lvl2pPr marL="742950" indent="-285750" eaLnBrk="0" hangingPunct="0">
              <a:defRPr kumimoji="1" sz="2400">
                <a:solidFill>
                  <a:schemeClr val="tx1"/>
                </a:solidFill>
                <a:latin typeface="Tahoma" pitchFamily="34" charset="0"/>
                <a:ea typeface="ＭＳ Ｐゴシック" pitchFamily="50" charset="-128"/>
              </a:defRPr>
            </a:lvl2pPr>
            <a:lvl3pPr marL="1143000" indent="-228600" eaLnBrk="0" hangingPunct="0">
              <a:defRPr kumimoji="1" sz="2400">
                <a:solidFill>
                  <a:schemeClr val="tx1"/>
                </a:solidFill>
                <a:latin typeface="Tahoma" pitchFamily="34" charset="0"/>
                <a:ea typeface="ＭＳ Ｐゴシック" pitchFamily="50" charset="-128"/>
              </a:defRPr>
            </a:lvl3pPr>
            <a:lvl4pPr marL="1600200" indent="-228600" eaLnBrk="0" hangingPunct="0">
              <a:defRPr kumimoji="1" sz="2400">
                <a:solidFill>
                  <a:schemeClr val="tx1"/>
                </a:solidFill>
                <a:latin typeface="Tahoma" pitchFamily="34" charset="0"/>
                <a:ea typeface="ＭＳ Ｐゴシック" pitchFamily="50" charset="-128"/>
              </a:defRPr>
            </a:lvl4pPr>
            <a:lvl5pPr marL="2057400" indent="-228600" eaLnBrk="0" hangingPunct="0">
              <a:defRPr kumimoji="1"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9pPr>
          </a:lstStyle>
          <a:p>
            <a:pPr eaLnBrk="1" hangingPunct="1"/>
            <a:fld id="{9E3681AB-C2DD-495D-9DDF-92F5A60B5EDF}" type="slidenum">
              <a:rPr kumimoji="0" lang="en-US" altLang="ja-JP" sz="1400" smtClean="0">
                <a:latin typeface="Arial" charset="0"/>
              </a:rPr>
              <a:pPr eaLnBrk="1" hangingPunct="1"/>
              <a:t>24</a:t>
            </a:fld>
            <a:endParaRPr kumimoji="0" lang="en-US" altLang="ja-JP" sz="1400">
              <a:latin typeface="Arial" charset="0"/>
            </a:endParaRPr>
          </a:p>
        </p:txBody>
      </p:sp>
      <p:sp>
        <p:nvSpPr>
          <p:cNvPr id="18436" name="Rectangle 2"/>
          <p:cNvSpPr>
            <a:spLocks noGrp="1" noChangeArrowheads="1"/>
          </p:cNvSpPr>
          <p:nvPr>
            <p:ph type="title"/>
          </p:nvPr>
        </p:nvSpPr>
        <p:spPr/>
        <p:txBody>
          <a:bodyPr/>
          <a:lstStyle/>
          <a:p>
            <a:pPr eaLnBrk="1" hangingPunct="1"/>
            <a:r>
              <a:rPr lang="ja-JP" altLang="en-US" dirty="0"/>
              <a:t>誤報</a:t>
            </a:r>
            <a:r>
              <a:rPr lang="en-US" altLang="ja-JP" sz="2800" dirty="0">
                <a:solidFill>
                  <a:srgbClr val="FF0000"/>
                </a:solidFill>
              </a:rPr>
              <a:t>※1980</a:t>
            </a:r>
            <a:r>
              <a:rPr lang="ja-JP" altLang="en-US" sz="2800" dirty="0">
                <a:solidFill>
                  <a:srgbClr val="FF0000"/>
                </a:solidFill>
              </a:rPr>
              <a:t>：（米）「ジミーの世界」</a:t>
            </a:r>
            <a:r>
              <a:rPr lang="en-US" altLang="ja-JP" sz="2800" dirty="0">
                <a:solidFill>
                  <a:srgbClr val="FF0000"/>
                </a:solidFill>
              </a:rPr>
              <a:t>WP </a:t>
            </a:r>
            <a:endParaRPr lang="ja-JP" altLang="en-US" sz="2800" dirty="0"/>
          </a:p>
        </p:txBody>
      </p:sp>
      <p:sp>
        <p:nvSpPr>
          <p:cNvPr id="18437" name="Rectangle 3"/>
          <p:cNvSpPr>
            <a:spLocks noGrp="1" noChangeArrowheads="1"/>
          </p:cNvSpPr>
          <p:nvPr>
            <p:ph type="body" idx="1"/>
          </p:nvPr>
        </p:nvSpPr>
        <p:spPr>
          <a:xfrm>
            <a:off x="762000" y="1772816"/>
            <a:ext cx="7696200" cy="4392488"/>
          </a:xfrm>
        </p:spPr>
        <p:txBody>
          <a:bodyPr/>
          <a:lstStyle/>
          <a:p>
            <a:pPr eaLnBrk="1" hangingPunct="1">
              <a:buFont typeface="Wingdings" pitchFamily="2" charset="2"/>
              <a:buNone/>
            </a:pPr>
            <a:r>
              <a:rPr lang="en-US" altLang="ja-JP" sz="2600" dirty="0"/>
              <a:t>1988</a:t>
            </a:r>
            <a:r>
              <a:rPr lang="ja-JP" altLang="en-US" sz="2600" dirty="0"/>
              <a:t>：　幼女連続誘拐殺害事件</a:t>
            </a:r>
            <a:r>
              <a:rPr lang="en-US" altLang="ja-JP" sz="2600" dirty="0"/>
              <a:t>《</a:t>
            </a:r>
            <a:r>
              <a:rPr lang="ja-JP" altLang="en-US" sz="2600" dirty="0"/>
              <a:t>過熱報道</a:t>
            </a:r>
            <a:r>
              <a:rPr lang="en-US" altLang="ja-JP" sz="2600" dirty="0"/>
              <a:t>/</a:t>
            </a:r>
            <a:r>
              <a:rPr lang="ja-JP" altLang="en-US" sz="2600" dirty="0"/>
              <a:t>　　　　</a:t>
            </a:r>
          </a:p>
          <a:p>
            <a:pPr eaLnBrk="1" hangingPunct="1">
              <a:buFont typeface="Wingdings" pitchFamily="2" charset="2"/>
              <a:buNone/>
            </a:pPr>
            <a:r>
              <a:rPr lang="ja-JP" altLang="en-US" sz="2600" dirty="0"/>
              <a:t>　　　　　誤報</a:t>
            </a:r>
            <a:r>
              <a:rPr lang="en-US" altLang="ja-JP" sz="2600" dirty="0"/>
              <a:t>》</a:t>
            </a:r>
          </a:p>
          <a:p>
            <a:pPr eaLnBrk="1" hangingPunct="1">
              <a:buFont typeface="Wingdings" pitchFamily="2" charset="2"/>
              <a:buNone/>
            </a:pPr>
            <a:r>
              <a:rPr lang="en-US" altLang="ja-JP" sz="2600" dirty="0"/>
              <a:t>1989</a:t>
            </a:r>
            <a:r>
              <a:rPr lang="ja-JP" altLang="en-US" sz="2600" dirty="0"/>
              <a:t>：　朝日　サンゴ損傷事件</a:t>
            </a:r>
            <a:r>
              <a:rPr lang="en-US" altLang="ja-JP" sz="2600" dirty="0"/>
              <a:t>《</a:t>
            </a:r>
            <a:r>
              <a:rPr lang="ja-JP" altLang="en-US" sz="2600" dirty="0"/>
              <a:t>捏造</a:t>
            </a:r>
            <a:r>
              <a:rPr lang="en-US" altLang="ja-JP" sz="2600" dirty="0"/>
              <a:t>》</a:t>
            </a:r>
          </a:p>
          <a:p>
            <a:pPr eaLnBrk="1" hangingPunct="1">
              <a:buFont typeface="Wingdings" pitchFamily="2" charset="2"/>
              <a:buNone/>
            </a:pPr>
            <a:r>
              <a:rPr lang="en-US" altLang="ja-JP" sz="2600" dirty="0"/>
              <a:t>1989</a:t>
            </a:r>
            <a:r>
              <a:rPr lang="ja-JP" altLang="en-US" sz="2600" dirty="0"/>
              <a:t>：　グリコ・森永事件犯人取調べ</a:t>
            </a:r>
            <a:r>
              <a:rPr lang="en-US" altLang="ja-JP" sz="2600" dirty="0"/>
              <a:t>《</a:t>
            </a:r>
            <a:r>
              <a:rPr lang="ja-JP" altLang="en-US" sz="2600" dirty="0"/>
              <a:t>誤報</a:t>
            </a:r>
            <a:r>
              <a:rPr lang="en-US" altLang="ja-JP" sz="2600" dirty="0"/>
              <a:t>》</a:t>
            </a:r>
          </a:p>
          <a:p>
            <a:pPr eaLnBrk="1" hangingPunct="1">
              <a:buFont typeface="Wingdings" pitchFamily="2" charset="2"/>
              <a:buNone/>
            </a:pPr>
            <a:r>
              <a:rPr lang="en-US" altLang="ja-JP" sz="2600" dirty="0"/>
              <a:t>1994</a:t>
            </a:r>
            <a:r>
              <a:rPr lang="ja-JP" altLang="en-US" sz="2600" dirty="0"/>
              <a:t>：　松本サリン事件</a:t>
            </a:r>
            <a:r>
              <a:rPr lang="en-US" altLang="ja-JP" sz="2600" dirty="0"/>
              <a:t>《</a:t>
            </a:r>
            <a:r>
              <a:rPr lang="ja-JP" altLang="en-US" sz="2600" dirty="0"/>
              <a:t>誤報</a:t>
            </a:r>
            <a:r>
              <a:rPr lang="en-US" altLang="ja-JP" sz="2600" dirty="0"/>
              <a:t>》</a:t>
            </a:r>
          </a:p>
          <a:p>
            <a:pPr eaLnBrk="1" hangingPunct="1">
              <a:buFont typeface="Wingdings" pitchFamily="2" charset="2"/>
              <a:buNone/>
            </a:pPr>
            <a:r>
              <a:rPr lang="en-US" altLang="ja-JP" sz="2600" dirty="0"/>
              <a:t>2005</a:t>
            </a:r>
            <a:r>
              <a:rPr lang="ja-JP" altLang="en-US" sz="2600" dirty="0"/>
              <a:t>：　朝日長野支局捏造報道</a:t>
            </a:r>
            <a:endParaRPr lang="en-US" altLang="ja-JP" sz="2600" dirty="0"/>
          </a:p>
          <a:p>
            <a:pPr eaLnBrk="1" hangingPunct="1">
              <a:buFont typeface="Wingdings" pitchFamily="2" charset="2"/>
              <a:buNone/>
            </a:pPr>
            <a:r>
              <a:rPr lang="en-US" altLang="ja-JP" sz="2600" dirty="0"/>
              <a:t>2012:</a:t>
            </a:r>
            <a:r>
              <a:rPr lang="ja-JP" altLang="en-US" sz="2600" dirty="0"/>
              <a:t>　 読売 </a:t>
            </a:r>
            <a:r>
              <a:rPr lang="en-US" altLang="ja-JP" sz="2600" dirty="0" err="1"/>
              <a:t>iPS</a:t>
            </a:r>
            <a:r>
              <a:rPr lang="ja-JP" altLang="en-US" sz="2600" dirty="0"/>
              <a:t>細胞 誤報</a:t>
            </a:r>
            <a:endParaRPr lang="en-US" altLang="ja-JP" sz="2600" dirty="0"/>
          </a:p>
          <a:p>
            <a:pPr eaLnBrk="1" hangingPunct="1">
              <a:buFont typeface="Wingdings" pitchFamily="2" charset="2"/>
              <a:buNone/>
            </a:pPr>
            <a:r>
              <a:rPr lang="en-US" altLang="ja-JP" sz="2600" dirty="0"/>
              <a:t>2014</a:t>
            </a:r>
            <a:r>
              <a:rPr lang="ja-JP" altLang="en-US" sz="2600" dirty="0"/>
              <a:t>：   従軍慰安婦報道の取り消し</a:t>
            </a:r>
            <a:endParaRPr lang="en-US" altLang="ja-JP" sz="2600" dirty="0"/>
          </a:p>
          <a:p>
            <a:pPr eaLnBrk="1" hangingPunct="1">
              <a:buFont typeface="Wingdings" pitchFamily="2" charset="2"/>
              <a:buNone/>
            </a:pPr>
            <a:r>
              <a:rPr lang="en-US" altLang="ja-JP" sz="2600" dirty="0"/>
              <a:t>2014</a:t>
            </a:r>
            <a:r>
              <a:rPr lang="ja-JP" altLang="en-US" sz="2600" dirty="0"/>
              <a:t>：   福島原発事故「吉田調書」報道</a:t>
            </a:r>
            <a:endParaRPr lang="en-US" altLang="ja-JP" sz="2600" dirty="0"/>
          </a:p>
          <a:p>
            <a:pPr eaLnBrk="1" hangingPunct="1">
              <a:buFont typeface="Wingdings" pitchFamily="2" charset="2"/>
              <a:buNone/>
            </a:pPr>
            <a:endParaRPr lang="en-US" altLang="ja-JP" dirty="0"/>
          </a:p>
          <a:p>
            <a:pPr eaLnBrk="1" hangingPunct="1">
              <a:buFont typeface="Wingdings" pitchFamily="2" charset="2"/>
              <a:buNone/>
            </a:pPr>
            <a:r>
              <a:rPr lang="en-US" altLang="ja-JP" dirty="0"/>
              <a:t>  </a:t>
            </a:r>
            <a:endParaRPr lang="ja-JP" altLang="en-US" dirty="0">
              <a:solidFill>
                <a:srgbClr val="FF0000"/>
              </a:solidFill>
            </a:endParaRPr>
          </a:p>
        </p:txBody>
      </p:sp>
    </p:spTree>
    <p:extLst>
      <p:ext uri="{BB962C8B-B14F-4D97-AF65-F5344CB8AC3E}">
        <p14:creationId xmlns:p14="http://schemas.microsoft.com/office/powerpoint/2010/main" val="633337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C9FF4AE-9726-4861-9E32-6E8DDA9626ED}" type="slidenum">
              <a:rPr kumimoji="0" lang="en-US" altLang="ja-JP" smtClean="0"/>
              <a:pPr eaLnBrk="1" hangingPunct="1"/>
              <a:t>25</a:t>
            </a:fld>
            <a:endParaRPr kumimoji="0" lang="en-US" altLang="ja-JP"/>
          </a:p>
        </p:txBody>
      </p:sp>
      <p:sp>
        <p:nvSpPr>
          <p:cNvPr id="16387" name="フッター プレースホルダ 4"/>
          <p:cNvSpPr txBox="1">
            <a:spLocks noGrp="1"/>
          </p:cNvSpPr>
          <p:nvPr/>
        </p:nvSpPr>
        <p:spPr bwMode="auto">
          <a:xfrm>
            <a:off x="3352800" y="64039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kumimoji="0" lang="ja-JP" altLang="en-US" sz="1400"/>
              <a:t>ジャーナリズム史</a:t>
            </a:r>
          </a:p>
        </p:txBody>
      </p:sp>
      <p:sp>
        <p:nvSpPr>
          <p:cNvPr id="16388" name="スライド番号プレースホルダ 5"/>
          <p:cNvSpPr txBox="1">
            <a:spLocks noGrp="1"/>
          </p:cNvSpPr>
          <p:nvPr/>
        </p:nvSpPr>
        <p:spPr bwMode="auto">
          <a:xfrm>
            <a:off x="6858000" y="6400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fld id="{A5BB3083-DDD7-4526-8851-15981378AC4F}" type="slidenum">
              <a:rPr kumimoji="0" lang="en-US" altLang="ja-JP" sz="1400"/>
              <a:pPr algn="ctr" eaLnBrk="1" hangingPunct="1"/>
              <a:t>25</a:t>
            </a:fld>
            <a:endParaRPr kumimoji="0" lang="en-US" altLang="ja-JP" sz="1400"/>
          </a:p>
        </p:txBody>
      </p:sp>
      <p:sp>
        <p:nvSpPr>
          <p:cNvPr id="16389" name="Rectangle 2"/>
          <p:cNvSpPr>
            <a:spLocks noGrp="1" noChangeArrowheads="1"/>
          </p:cNvSpPr>
          <p:nvPr>
            <p:ph type="title" idx="4294967295"/>
          </p:nvPr>
        </p:nvSpPr>
        <p:spPr/>
        <p:txBody>
          <a:bodyPr/>
          <a:lstStyle/>
          <a:p>
            <a:pPr eaLnBrk="1" hangingPunct="1"/>
            <a:r>
              <a:rPr lang="ja-JP" altLang="en-US"/>
              <a:t>今後の課題：テキスト第</a:t>
            </a:r>
            <a:r>
              <a:rPr lang="en-US" altLang="ja-JP"/>
              <a:t>3</a:t>
            </a:r>
            <a:r>
              <a:rPr lang="ja-JP" altLang="en-US"/>
              <a:t>章も参考に</a:t>
            </a:r>
          </a:p>
        </p:txBody>
      </p:sp>
      <p:sp>
        <p:nvSpPr>
          <p:cNvPr id="16390" name="Rectangle 3"/>
          <p:cNvSpPr>
            <a:spLocks noGrp="1" noChangeArrowheads="1"/>
          </p:cNvSpPr>
          <p:nvPr>
            <p:ph type="body" idx="4294967295"/>
          </p:nvPr>
        </p:nvSpPr>
        <p:spPr/>
        <p:txBody>
          <a:bodyPr/>
          <a:lstStyle/>
          <a:p>
            <a:pPr eaLnBrk="1" hangingPunct="1">
              <a:buFont typeface="Wingdings" pitchFamily="2" charset="2"/>
              <a:buChar char="Ø"/>
            </a:pPr>
            <a:r>
              <a:rPr lang="ja-JP" altLang="en-US" dirty="0"/>
              <a:t>ジャーナリズムが果たすべきこと</a:t>
            </a:r>
          </a:p>
          <a:p>
            <a:pPr lvl="1" eaLnBrk="1" hangingPunct="1">
              <a:buFont typeface="Wingdings" pitchFamily="2" charset="2"/>
              <a:buChar char="Ø"/>
            </a:pPr>
            <a:r>
              <a:rPr lang="ja-JP" altLang="en-US" dirty="0"/>
              <a:t>求められているものは何か</a:t>
            </a:r>
          </a:p>
          <a:p>
            <a:pPr lvl="1" eaLnBrk="1" hangingPunct="1">
              <a:buFont typeface="Wingdings" pitchFamily="2" charset="2"/>
              <a:buChar char="Ø"/>
            </a:pPr>
            <a:r>
              <a:rPr lang="ja-JP" altLang="en-US" dirty="0"/>
              <a:t>再びジャーナリズムとは何か</a:t>
            </a:r>
          </a:p>
          <a:p>
            <a:pPr eaLnBrk="1" hangingPunct="1">
              <a:buFont typeface="Wingdings" pitchFamily="2" charset="2"/>
              <a:buChar char="Ø"/>
            </a:pPr>
            <a:r>
              <a:rPr lang="ja-JP" altLang="en-US" dirty="0"/>
              <a:t>人権か報道か</a:t>
            </a:r>
          </a:p>
          <a:p>
            <a:pPr lvl="1" eaLnBrk="1" hangingPunct="1">
              <a:buFont typeface="Wingdings" pitchFamily="2" charset="2"/>
              <a:buChar char="Ø"/>
            </a:pPr>
            <a:r>
              <a:rPr lang="ja-JP" altLang="en-US" dirty="0"/>
              <a:t>倫理上の問題</a:t>
            </a:r>
            <a:r>
              <a:rPr lang="en-US" altLang="ja-JP" dirty="0"/>
              <a:t>/</a:t>
            </a:r>
            <a:r>
              <a:rPr lang="ja-JP" altLang="en-US" dirty="0"/>
              <a:t>表現の問題</a:t>
            </a:r>
          </a:p>
          <a:p>
            <a:pPr eaLnBrk="1" hangingPunct="1">
              <a:buFont typeface="Wingdings" pitchFamily="2" charset="2"/>
              <a:buChar char="Ø"/>
            </a:pPr>
            <a:r>
              <a:rPr lang="ja-JP" altLang="en-US" dirty="0"/>
              <a:t>戦争とジャーナリズム</a:t>
            </a:r>
          </a:p>
          <a:p>
            <a:pPr eaLnBrk="1" hangingPunct="1">
              <a:buFont typeface="Wingdings" pitchFamily="2" charset="2"/>
              <a:buChar char="Ø"/>
            </a:pP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AB3653A-3AC0-49E8-B14A-72855E51D141}" type="slidenum">
              <a:rPr kumimoji="0" lang="en-US" altLang="ja-JP" smtClean="0"/>
              <a:pPr eaLnBrk="1" hangingPunct="1"/>
              <a:t>26</a:t>
            </a:fld>
            <a:endParaRPr kumimoji="0" lang="en-US" altLang="ja-JP"/>
          </a:p>
        </p:txBody>
      </p:sp>
      <p:sp>
        <p:nvSpPr>
          <p:cNvPr id="17411" name="フッター プレースホルダ 4"/>
          <p:cNvSpPr txBox="1">
            <a:spLocks noGrp="1"/>
          </p:cNvSpPr>
          <p:nvPr/>
        </p:nvSpPr>
        <p:spPr bwMode="auto">
          <a:xfrm>
            <a:off x="3352800" y="64039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kumimoji="0" lang="ja-JP" altLang="en-US" sz="1400"/>
              <a:t>ジャーナリズム史</a:t>
            </a:r>
          </a:p>
        </p:txBody>
      </p:sp>
      <p:sp>
        <p:nvSpPr>
          <p:cNvPr id="17412" name="スライド番号プレースホルダ 5"/>
          <p:cNvSpPr txBox="1">
            <a:spLocks noGrp="1"/>
          </p:cNvSpPr>
          <p:nvPr/>
        </p:nvSpPr>
        <p:spPr bwMode="auto">
          <a:xfrm>
            <a:off x="6858000" y="6400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fld id="{D14EC0CF-0723-4B18-800F-D644842CC3B5}" type="slidenum">
              <a:rPr kumimoji="0" lang="en-US" altLang="ja-JP" sz="1400"/>
              <a:pPr algn="ctr" eaLnBrk="1" hangingPunct="1"/>
              <a:t>26</a:t>
            </a:fld>
            <a:endParaRPr kumimoji="0" lang="en-US" altLang="ja-JP" sz="1400"/>
          </a:p>
        </p:txBody>
      </p:sp>
      <p:sp>
        <p:nvSpPr>
          <p:cNvPr id="17413" name="Rectangle 2"/>
          <p:cNvSpPr>
            <a:spLocks noGrp="1" noChangeArrowheads="1"/>
          </p:cNvSpPr>
          <p:nvPr>
            <p:ph type="title" idx="4294967295"/>
          </p:nvPr>
        </p:nvSpPr>
        <p:spPr/>
        <p:txBody>
          <a:bodyPr/>
          <a:lstStyle/>
          <a:p>
            <a:pPr eaLnBrk="1" hangingPunct="1"/>
            <a:r>
              <a:rPr lang="ja-JP" altLang="en-US"/>
              <a:t>補：もう読みましたか</a:t>
            </a:r>
          </a:p>
        </p:txBody>
      </p:sp>
      <p:sp>
        <p:nvSpPr>
          <p:cNvPr id="17414" name="Rectangle 3"/>
          <p:cNvSpPr>
            <a:spLocks noGrp="1" noChangeArrowheads="1"/>
          </p:cNvSpPr>
          <p:nvPr>
            <p:ph type="body" idx="4294967295"/>
          </p:nvPr>
        </p:nvSpPr>
        <p:spPr/>
        <p:txBody>
          <a:bodyPr/>
          <a:lstStyle/>
          <a:p>
            <a:pPr eaLnBrk="1" hangingPunct="1">
              <a:buFont typeface="Wingdings" pitchFamily="2" charset="2"/>
              <a:buChar char="ü"/>
            </a:pPr>
            <a:r>
              <a:rPr lang="ja-JP" altLang="en-US" sz="2200" smtClean="0">
                <a:latin typeface="ＭＳ Ｐゴシック" charset="-128"/>
              </a:rPr>
              <a:t>佐藤卓己</a:t>
            </a:r>
            <a:r>
              <a:rPr lang="en-US" altLang="ja-JP" sz="2200" dirty="0" smtClean="0">
                <a:latin typeface="ＭＳ Ｐゴシック" charset="-128"/>
              </a:rPr>
              <a:t>『</a:t>
            </a:r>
            <a:r>
              <a:rPr lang="ja-JP" altLang="en-US" sz="2200" dirty="0">
                <a:latin typeface="ＭＳ Ｐゴシック" charset="-128"/>
              </a:rPr>
              <a:t>現代メディア史</a:t>
            </a:r>
            <a:r>
              <a:rPr lang="en-US" altLang="ja-JP" sz="2200" dirty="0">
                <a:latin typeface="ＭＳ Ｐゴシック" charset="-128"/>
              </a:rPr>
              <a:t>』</a:t>
            </a:r>
            <a:r>
              <a:rPr lang="ja-JP" altLang="en-US" sz="2200" dirty="0">
                <a:latin typeface="ＭＳ Ｐゴシック" charset="-128"/>
              </a:rPr>
              <a:t>（岩波書店、</a:t>
            </a:r>
            <a:r>
              <a:rPr lang="en-US" altLang="ja-JP" sz="2200" dirty="0">
                <a:latin typeface="ＭＳ Ｐゴシック" charset="-128"/>
              </a:rPr>
              <a:t>1998</a:t>
            </a:r>
            <a:r>
              <a:rPr lang="ja-JP" altLang="en-US" sz="2200" dirty="0">
                <a:latin typeface="ＭＳ Ｐゴシック" charset="-128"/>
              </a:rPr>
              <a:t>年）</a:t>
            </a:r>
          </a:p>
          <a:p>
            <a:pPr eaLnBrk="1" hangingPunct="1">
              <a:buFont typeface="Wingdings" pitchFamily="2" charset="2"/>
              <a:buChar char="ü"/>
            </a:pPr>
            <a:r>
              <a:rPr lang="ja-JP" altLang="en-US" sz="2200" dirty="0">
                <a:latin typeface="ＭＳ Ｐゴシック" charset="-128"/>
              </a:rPr>
              <a:t>佐々木隆</a:t>
            </a:r>
            <a:r>
              <a:rPr lang="en-US" altLang="ja-JP" sz="2200" dirty="0">
                <a:latin typeface="ＭＳ Ｐゴシック" charset="-128"/>
              </a:rPr>
              <a:t>『</a:t>
            </a:r>
            <a:r>
              <a:rPr lang="ja-JP" altLang="en-US" sz="2200" dirty="0">
                <a:latin typeface="ＭＳ Ｐゴシック" charset="-128"/>
              </a:rPr>
              <a:t>日本の近代</a:t>
            </a:r>
            <a:r>
              <a:rPr lang="en-US" altLang="ja-JP" sz="2200" dirty="0">
                <a:latin typeface="ＭＳ Ｐゴシック" charset="-128"/>
              </a:rPr>
              <a:t>14</a:t>
            </a:r>
            <a:r>
              <a:rPr lang="ja-JP" altLang="en-US" sz="2200" dirty="0">
                <a:latin typeface="ＭＳ Ｐゴシック" charset="-128"/>
              </a:rPr>
              <a:t>　メディアと権力</a:t>
            </a:r>
            <a:r>
              <a:rPr lang="en-US" altLang="ja-JP" sz="2200" dirty="0">
                <a:latin typeface="ＭＳ Ｐゴシック" charset="-128"/>
              </a:rPr>
              <a:t>』</a:t>
            </a:r>
            <a:r>
              <a:rPr lang="ja-JP" altLang="en-US" sz="2200" dirty="0">
                <a:latin typeface="ＭＳ Ｐゴシック" charset="-128"/>
              </a:rPr>
              <a:t>（中央公論新社、</a:t>
            </a:r>
            <a:r>
              <a:rPr lang="en-US" altLang="ja-JP" sz="2200" dirty="0">
                <a:latin typeface="ＭＳ Ｐゴシック" charset="-128"/>
              </a:rPr>
              <a:t>1999</a:t>
            </a:r>
            <a:r>
              <a:rPr lang="ja-JP" altLang="en-US" sz="2200" dirty="0">
                <a:latin typeface="ＭＳ Ｐゴシック" charset="-128"/>
              </a:rPr>
              <a:t>）</a:t>
            </a:r>
          </a:p>
          <a:p>
            <a:pPr eaLnBrk="1" hangingPunct="1">
              <a:buFont typeface="Wingdings" pitchFamily="2" charset="2"/>
              <a:buChar char="ü"/>
            </a:pPr>
            <a:r>
              <a:rPr lang="ja-JP" altLang="en-US" sz="2200" dirty="0">
                <a:latin typeface="ＭＳ Ｐゴシック" charset="-128"/>
              </a:rPr>
              <a:t>春原昭彦</a:t>
            </a:r>
            <a:r>
              <a:rPr lang="en-US" altLang="ja-JP" sz="2200" dirty="0">
                <a:latin typeface="ＭＳ Ｐゴシック" charset="-128"/>
              </a:rPr>
              <a:t>『</a:t>
            </a:r>
            <a:r>
              <a:rPr lang="ja-JP" altLang="en-US" sz="2200" dirty="0">
                <a:latin typeface="ＭＳ Ｐゴシック" charset="-128"/>
              </a:rPr>
              <a:t>日本新聞通史　四訂版</a:t>
            </a:r>
            <a:r>
              <a:rPr lang="en-US" altLang="ja-JP" sz="2200" dirty="0">
                <a:latin typeface="ＭＳ Ｐゴシック" charset="-128"/>
              </a:rPr>
              <a:t>』</a:t>
            </a:r>
            <a:r>
              <a:rPr lang="ja-JP" altLang="en-US" sz="2200" dirty="0">
                <a:latin typeface="ＭＳ Ｐゴシック" charset="-128"/>
              </a:rPr>
              <a:t>（新泉社、</a:t>
            </a:r>
            <a:r>
              <a:rPr lang="en-US" altLang="ja-JP" sz="2200" dirty="0">
                <a:latin typeface="ＭＳ Ｐゴシック" charset="-128"/>
              </a:rPr>
              <a:t>2003</a:t>
            </a:r>
            <a:r>
              <a:rPr lang="ja-JP" altLang="en-US" sz="2200" dirty="0">
                <a:latin typeface="ＭＳ Ｐゴシック" charset="-128"/>
              </a:rPr>
              <a:t>年）</a:t>
            </a:r>
          </a:p>
          <a:p>
            <a:pPr eaLnBrk="1" hangingPunct="1">
              <a:buFont typeface="Wingdings" pitchFamily="2" charset="2"/>
              <a:buChar char="ü"/>
            </a:pPr>
            <a:r>
              <a:rPr lang="ja-JP" altLang="en-US" sz="2200" dirty="0">
                <a:latin typeface="ＭＳ Ｐゴシック" charset="-128"/>
              </a:rPr>
              <a:t>フィリップ・ナイトリー</a:t>
            </a:r>
            <a:r>
              <a:rPr lang="en-US" altLang="ja-JP" sz="2200" dirty="0">
                <a:latin typeface="ＭＳ Ｐゴシック" charset="-128"/>
              </a:rPr>
              <a:t>『</a:t>
            </a:r>
            <a:r>
              <a:rPr lang="ja-JP" altLang="en-US" sz="2200" dirty="0">
                <a:latin typeface="ＭＳ Ｐゴシック" charset="-128"/>
              </a:rPr>
              <a:t>戦争報道の内幕</a:t>
            </a:r>
            <a:r>
              <a:rPr lang="en-US" altLang="ja-JP" sz="2200" dirty="0">
                <a:latin typeface="ＭＳ Ｐゴシック" charset="-128"/>
              </a:rPr>
              <a:t>』</a:t>
            </a:r>
            <a:r>
              <a:rPr lang="ja-JP" altLang="en-US" sz="2200" dirty="0">
                <a:latin typeface="ＭＳ Ｐゴシック" charset="-128"/>
              </a:rPr>
              <a:t>（時事通信社、</a:t>
            </a:r>
            <a:r>
              <a:rPr lang="en-US" altLang="ja-JP" sz="2200" dirty="0">
                <a:latin typeface="ＭＳ Ｐゴシック" charset="-128"/>
              </a:rPr>
              <a:t>1987</a:t>
            </a:r>
            <a:r>
              <a:rPr lang="ja-JP" altLang="en-US" sz="2200" dirty="0">
                <a:latin typeface="ＭＳ Ｐゴシック" charset="-128"/>
              </a:rPr>
              <a:t>年）</a:t>
            </a:r>
          </a:p>
          <a:p>
            <a:pPr eaLnBrk="1" hangingPunct="1">
              <a:buFont typeface="Wingdings" pitchFamily="2" charset="2"/>
              <a:buChar char="ü"/>
            </a:pPr>
            <a:r>
              <a:rPr lang="ja-JP" altLang="en-US" sz="2200" dirty="0">
                <a:latin typeface="ＭＳ Ｐゴシック" charset="-128"/>
              </a:rPr>
              <a:t>竹内郁郎・児島和人・橋元良明（編著）</a:t>
            </a:r>
            <a:r>
              <a:rPr lang="en-US" altLang="ja-JP" sz="2200" dirty="0">
                <a:solidFill>
                  <a:srgbClr val="000000"/>
                </a:solidFill>
                <a:latin typeface="ＭＳ Ｐゴシック" charset="-128"/>
              </a:rPr>
              <a:t>『</a:t>
            </a:r>
            <a:r>
              <a:rPr lang="ja-JP" altLang="en-US" sz="2200" dirty="0">
                <a:solidFill>
                  <a:srgbClr val="000000"/>
                </a:solidFill>
                <a:latin typeface="ＭＳ Ｐゴシック" charset="-128"/>
              </a:rPr>
              <a:t>メデイア・コミュニケーション</a:t>
            </a:r>
            <a:r>
              <a:rPr lang="en-US" altLang="ja-JP" sz="2200" dirty="0">
                <a:solidFill>
                  <a:srgbClr val="000000"/>
                </a:solidFill>
                <a:latin typeface="ＭＳ Ｐゴシック" charset="-128"/>
              </a:rPr>
              <a:t>』</a:t>
            </a:r>
            <a:r>
              <a:rPr lang="en-US" altLang="ja-JP" sz="2200" dirty="0" err="1">
                <a:solidFill>
                  <a:srgbClr val="000000"/>
                </a:solidFill>
                <a:latin typeface="ＭＳ Ｐゴシック" charset="-128"/>
              </a:rPr>
              <a:t>ⅠⅡ</a:t>
            </a:r>
            <a:r>
              <a:rPr lang="ja-JP" altLang="en-US" sz="2200" dirty="0">
                <a:solidFill>
                  <a:srgbClr val="000000"/>
                </a:solidFill>
                <a:latin typeface="ＭＳ Ｐゴシック" charset="-128"/>
              </a:rPr>
              <a:t>　</a:t>
            </a:r>
            <a:r>
              <a:rPr lang="ja-JP" altLang="en-US" sz="2200" dirty="0">
                <a:latin typeface="ＭＳ Ｐゴシック" charset="-128"/>
              </a:rPr>
              <a:t>北樹出版　</a:t>
            </a:r>
          </a:p>
          <a:p>
            <a:pPr eaLnBrk="1" hangingPunct="1">
              <a:buFont typeface="Wingdings" pitchFamily="2" charset="2"/>
              <a:buChar char="ü"/>
            </a:pPr>
            <a:r>
              <a:rPr lang="ja-JP" altLang="en-US" sz="2200" dirty="0">
                <a:latin typeface="ＭＳ Ｐゴシック" charset="-128"/>
              </a:rPr>
              <a:t>早川善治郎（編）</a:t>
            </a:r>
            <a:r>
              <a:rPr lang="en-US" altLang="ja-JP" sz="2200" dirty="0">
                <a:solidFill>
                  <a:srgbClr val="000000"/>
                </a:solidFill>
                <a:latin typeface="ＭＳ Ｐゴシック" charset="-128"/>
              </a:rPr>
              <a:t>『</a:t>
            </a:r>
            <a:r>
              <a:rPr lang="ja-JP" altLang="en-US" sz="2200" dirty="0">
                <a:solidFill>
                  <a:srgbClr val="000000"/>
                </a:solidFill>
                <a:latin typeface="ＭＳ Ｐゴシック" charset="-128"/>
              </a:rPr>
              <a:t>概説マス・コミュニケーション</a:t>
            </a:r>
            <a:r>
              <a:rPr lang="en-US" altLang="ja-JP" sz="2200" dirty="0">
                <a:solidFill>
                  <a:srgbClr val="000000"/>
                </a:solidFill>
                <a:latin typeface="ＭＳ Ｐゴシック" charset="-128"/>
              </a:rPr>
              <a:t>』</a:t>
            </a:r>
            <a:r>
              <a:rPr lang="ja-JP" altLang="en-US" sz="2200" dirty="0">
                <a:latin typeface="ＭＳ Ｐゴシック" charset="-128"/>
              </a:rPr>
              <a:t>学文社、</a:t>
            </a:r>
            <a:r>
              <a:rPr lang="en-US" altLang="ja-JP" sz="2200" dirty="0">
                <a:latin typeface="ＭＳ Ｐゴシック" charset="-128"/>
              </a:rPr>
              <a:t>1998</a:t>
            </a:r>
            <a:endParaRPr lang="en-US" altLang="ja-JP" dirty="0">
              <a:latin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D334BFC-7EF6-4633-926D-C2EF443ABB8C}" type="slidenum">
              <a:rPr kumimoji="0" lang="en-US" altLang="ja-JP" smtClean="0"/>
              <a:pPr eaLnBrk="1" hangingPunct="1"/>
              <a:t>27</a:t>
            </a:fld>
            <a:endParaRPr kumimoji="0" lang="en-US" altLang="ja-JP"/>
          </a:p>
        </p:txBody>
      </p:sp>
      <p:sp>
        <p:nvSpPr>
          <p:cNvPr id="18435" name="Rectangle 2"/>
          <p:cNvSpPr>
            <a:spLocks noGrp="1" noChangeArrowheads="1"/>
          </p:cNvSpPr>
          <p:nvPr>
            <p:ph type="title"/>
          </p:nvPr>
        </p:nvSpPr>
        <p:spPr/>
        <p:txBody>
          <a:bodyPr/>
          <a:lstStyle/>
          <a:p>
            <a:pPr eaLnBrk="1" hangingPunct="1"/>
            <a:r>
              <a:rPr lang="ja-JP" altLang="en-US"/>
              <a:t>参考文献</a:t>
            </a:r>
          </a:p>
        </p:txBody>
      </p:sp>
      <p:sp>
        <p:nvSpPr>
          <p:cNvPr id="18436" name="Rectangle 3"/>
          <p:cNvSpPr>
            <a:spLocks noGrp="1" noChangeArrowheads="1"/>
          </p:cNvSpPr>
          <p:nvPr>
            <p:ph type="body" idx="1"/>
          </p:nvPr>
        </p:nvSpPr>
        <p:spPr/>
        <p:txBody>
          <a:bodyPr/>
          <a:lstStyle/>
          <a:p>
            <a:pPr eaLnBrk="1" hangingPunct="1">
              <a:buFont typeface="Wingdings" pitchFamily="2" charset="2"/>
              <a:buNone/>
            </a:pPr>
            <a:r>
              <a:rPr lang="ja-JP" altLang="en-US" sz="1800"/>
              <a:t>城戸又一（編）</a:t>
            </a:r>
            <a:r>
              <a:rPr lang="en-US" altLang="ja-JP" sz="1800"/>
              <a:t>『</a:t>
            </a:r>
            <a:r>
              <a:rPr lang="ja-JP" altLang="en-US" sz="1800"/>
              <a:t>誤報</a:t>
            </a:r>
            <a:r>
              <a:rPr lang="en-US" altLang="ja-JP" sz="1800"/>
              <a:t>』</a:t>
            </a:r>
            <a:r>
              <a:rPr lang="ja-JP" altLang="en-US" sz="1800"/>
              <a:t>（日本評論社、</a:t>
            </a:r>
            <a:r>
              <a:rPr lang="en-US" altLang="ja-JP" sz="1800"/>
              <a:t>1957</a:t>
            </a:r>
            <a:r>
              <a:rPr lang="ja-JP" altLang="en-US" sz="1800"/>
              <a:t>年）			</a:t>
            </a:r>
          </a:p>
          <a:p>
            <a:pPr eaLnBrk="1" hangingPunct="1">
              <a:buFont typeface="Wingdings" pitchFamily="2" charset="2"/>
              <a:buNone/>
            </a:pPr>
            <a:r>
              <a:rPr lang="ja-JP" altLang="en-US" sz="1800"/>
              <a:t>後藤文康</a:t>
            </a:r>
            <a:r>
              <a:rPr lang="en-US" altLang="ja-JP" sz="1800"/>
              <a:t>『</a:t>
            </a:r>
            <a:r>
              <a:rPr lang="ja-JP" altLang="en-US" sz="1800"/>
              <a:t>誤報と虚報</a:t>
            </a:r>
            <a:r>
              <a:rPr lang="en-US" altLang="ja-JP" sz="1800"/>
              <a:t>』</a:t>
            </a:r>
            <a:r>
              <a:rPr lang="ja-JP" altLang="en-US" sz="1800"/>
              <a:t>（岩波ブックレット</a:t>
            </a:r>
            <a:r>
              <a:rPr lang="en-US" altLang="ja-JP" sz="1800"/>
              <a:t>No.51</a:t>
            </a:r>
            <a:r>
              <a:rPr lang="ja-JP" altLang="en-US" sz="1800"/>
              <a:t>）</a:t>
            </a:r>
            <a:r>
              <a:rPr lang="en-US" altLang="ja-JP" sz="1800"/>
              <a:t>/『</a:t>
            </a:r>
            <a:r>
              <a:rPr lang="ja-JP" altLang="en-US" sz="1800"/>
              <a:t>誤報</a:t>
            </a:r>
            <a:r>
              <a:rPr lang="en-US" altLang="ja-JP" sz="1800"/>
              <a:t>』</a:t>
            </a:r>
            <a:r>
              <a:rPr lang="ja-JP" altLang="en-US" sz="1800"/>
              <a:t>（岩波新書</a:t>
            </a:r>
            <a:r>
              <a:rPr lang="en-US" altLang="ja-JP" sz="1800"/>
              <a:t>446</a:t>
            </a:r>
            <a:r>
              <a:rPr lang="ja-JP" altLang="en-US" sz="1800"/>
              <a:t>）</a:t>
            </a:r>
          </a:p>
          <a:p>
            <a:pPr eaLnBrk="1" hangingPunct="1">
              <a:buFont typeface="Wingdings" pitchFamily="2" charset="2"/>
              <a:buNone/>
            </a:pPr>
            <a:r>
              <a:rPr lang="ja-JP" altLang="en-US" sz="1800"/>
              <a:t>神楽子治</a:t>
            </a:r>
            <a:r>
              <a:rPr lang="en-US" altLang="ja-JP" sz="1800"/>
              <a:t>『</a:t>
            </a:r>
            <a:r>
              <a:rPr lang="ja-JP" altLang="en-US" sz="1800"/>
              <a:t>新聞の“誤報”と読者</a:t>
            </a:r>
            <a:r>
              <a:rPr lang="en-US" altLang="ja-JP" sz="1800"/>
              <a:t>』</a:t>
            </a:r>
            <a:r>
              <a:rPr lang="ja-JP" altLang="en-US" sz="1800"/>
              <a:t>（三一書房、</a:t>
            </a:r>
            <a:r>
              <a:rPr lang="en-US" altLang="ja-JP" sz="1800"/>
              <a:t>1977</a:t>
            </a:r>
            <a:r>
              <a:rPr lang="ja-JP" altLang="en-US" sz="1800"/>
              <a:t>年）			</a:t>
            </a:r>
          </a:p>
          <a:p>
            <a:pPr eaLnBrk="1" hangingPunct="1">
              <a:buFont typeface="Wingdings" pitchFamily="2" charset="2"/>
              <a:buNone/>
            </a:pPr>
            <a:r>
              <a:rPr lang="ja-JP" altLang="en-US" sz="1800"/>
              <a:t>山下恭弘</a:t>
            </a:r>
            <a:r>
              <a:rPr lang="en-US" altLang="ja-JP" sz="1800"/>
              <a:t>『</a:t>
            </a:r>
            <a:r>
              <a:rPr lang="ja-JP" altLang="en-US" sz="1800"/>
              <a:t>誤報・虚報の戦後史</a:t>
            </a:r>
            <a:r>
              <a:rPr lang="en-US" altLang="ja-JP" sz="1800"/>
              <a:t>』</a:t>
            </a:r>
            <a:r>
              <a:rPr lang="ja-JP" altLang="en-US" sz="1800"/>
              <a:t>（東京法経学院出版、</a:t>
            </a:r>
            <a:r>
              <a:rPr lang="en-US" altLang="ja-JP" sz="1800"/>
              <a:t>1987</a:t>
            </a:r>
            <a:r>
              <a:rPr lang="ja-JP" altLang="en-US" sz="1800"/>
              <a:t>年）		</a:t>
            </a:r>
          </a:p>
          <a:p>
            <a:pPr eaLnBrk="1" hangingPunct="1">
              <a:buFont typeface="Wingdings" pitchFamily="2" charset="2"/>
              <a:buNone/>
            </a:pPr>
            <a:r>
              <a:rPr lang="ja-JP" altLang="en-US" sz="1800"/>
              <a:t>原寿雄</a:t>
            </a:r>
            <a:r>
              <a:rPr lang="en-US" altLang="ja-JP" sz="1800"/>
              <a:t>『</a:t>
            </a:r>
            <a:r>
              <a:rPr lang="ja-JP" altLang="en-US" sz="1800"/>
              <a:t>ジャーナリズムの思想</a:t>
            </a:r>
            <a:r>
              <a:rPr lang="en-US" altLang="ja-JP" sz="1800"/>
              <a:t>』</a:t>
            </a:r>
            <a:r>
              <a:rPr lang="ja-JP" altLang="en-US" sz="1800"/>
              <a:t>（岩波新書</a:t>
            </a:r>
            <a:r>
              <a:rPr lang="en-US" altLang="ja-JP" sz="1800"/>
              <a:t>494)			</a:t>
            </a:r>
          </a:p>
          <a:p>
            <a:pPr eaLnBrk="1" hangingPunct="1">
              <a:buFont typeface="Wingdings" pitchFamily="2" charset="2"/>
              <a:buNone/>
            </a:pPr>
            <a:r>
              <a:rPr lang="ja-JP" altLang="en-US" sz="1800"/>
              <a:t>読売新聞社（編）</a:t>
            </a:r>
            <a:r>
              <a:rPr lang="en-US" altLang="ja-JP" sz="1800"/>
              <a:t>『</a:t>
            </a:r>
            <a:r>
              <a:rPr lang="ja-JP" altLang="en-US" sz="1800"/>
              <a:t>書かれる立場書く立場</a:t>
            </a:r>
            <a:r>
              <a:rPr lang="en-US" altLang="ja-JP" sz="1800"/>
              <a:t>』</a:t>
            </a:r>
            <a:r>
              <a:rPr lang="ja-JP" altLang="en-US" sz="1800"/>
              <a:t>（読売新聞社、</a:t>
            </a:r>
            <a:r>
              <a:rPr lang="en-US" altLang="ja-JP" sz="1800"/>
              <a:t>1982</a:t>
            </a:r>
            <a:r>
              <a:rPr lang="ja-JP" altLang="en-US" sz="1800"/>
              <a:t>年）		</a:t>
            </a:r>
          </a:p>
          <a:p>
            <a:pPr eaLnBrk="1" hangingPunct="1">
              <a:buFont typeface="Wingdings" pitchFamily="2" charset="2"/>
              <a:buNone/>
            </a:pPr>
            <a:r>
              <a:rPr lang="en-US" altLang="ja-JP" sz="1800"/>
              <a:t>『</a:t>
            </a:r>
            <a:r>
              <a:rPr lang="ja-JP" altLang="en-US" sz="1800"/>
              <a:t>新・書かれる立場書く立場</a:t>
            </a:r>
            <a:r>
              <a:rPr lang="en-US" altLang="ja-JP" sz="1800"/>
              <a:t>』</a:t>
            </a:r>
            <a:r>
              <a:rPr lang="ja-JP" altLang="en-US" sz="1800"/>
              <a:t>（読売新聞社、</a:t>
            </a:r>
            <a:r>
              <a:rPr lang="en-US" altLang="ja-JP" sz="1800"/>
              <a:t>1995</a:t>
            </a:r>
            <a:r>
              <a:rPr lang="ja-JP" altLang="en-US" sz="1800"/>
              <a:t>年）			</a:t>
            </a:r>
          </a:p>
          <a:p>
            <a:pPr eaLnBrk="1" hangingPunct="1">
              <a:buFont typeface="Wingdings" pitchFamily="2" charset="2"/>
              <a:buNone/>
            </a:pPr>
            <a:r>
              <a:rPr lang="ja-JP" altLang="en-US" sz="1800"/>
              <a:t>日本新聞協会</a:t>
            </a:r>
            <a:r>
              <a:rPr lang="en-US" altLang="ja-JP" sz="1800"/>
              <a:t>『</a:t>
            </a:r>
            <a:r>
              <a:rPr lang="ja-JP" altLang="en-US" sz="1800"/>
              <a:t>取材と報道</a:t>
            </a:r>
            <a:r>
              <a:rPr lang="en-US" altLang="ja-JP" sz="1800"/>
              <a:t>2002』			</a:t>
            </a:r>
          </a:p>
          <a:p>
            <a:pPr eaLnBrk="1" hangingPunct="1">
              <a:buFont typeface="Wingdings" pitchFamily="2" charset="2"/>
              <a:buNone/>
            </a:pPr>
            <a:r>
              <a:rPr lang="ja-JP" altLang="en-US" sz="1800"/>
              <a:t>松井茂記</a:t>
            </a:r>
            <a:r>
              <a:rPr lang="en-US" altLang="ja-JP" sz="1800"/>
              <a:t>『</a:t>
            </a:r>
            <a:r>
              <a:rPr lang="ja-JP" altLang="en-US" sz="1800"/>
              <a:t>マス・メディア法入門</a:t>
            </a:r>
            <a:r>
              <a:rPr lang="en-US" altLang="ja-JP" sz="1800"/>
              <a:t>』</a:t>
            </a:r>
            <a:r>
              <a:rPr lang="ja-JP" altLang="en-US" sz="1800"/>
              <a:t>（日本評論社、</a:t>
            </a:r>
            <a:r>
              <a:rPr lang="en-US" altLang="ja-JP" sz="1800"/>
              <a:t>1994</a:t>
            </a:r>
            <a:r>
              <a:rPr lang="ja-JP" altLang="en-US" sz="1800"/>
              <a:t>年）			</a:t>
            </a:r>
          </a:p>
          <a:p>
            <a:pPr eaLnBrk="1" hangingPunct="1">
              <a:buFont typeface="Wingdings" pitchFamily="2" charset="2"/>
              <a:buNone/>
            </a:pPr>
            <a:r>
              <a:rPr lang="ja-JP" altLang="en-US" sz="1800"/>
              <a:t>村上孝止</a:t>
            </a:r>
            <a:r>
              <a:rPr lang="en-US" altLang="ja-JP" sz="1800"/>
              <a:t>『</a:t>
            </a:r>
            <a:r>
              <a:rPr lang="ja-JP" altLang="en-US" sz="1800"/>
              <a:t>プライバシーＶＳマスメディア</a:t>
            </a:r>
            <a:r>
              <a:rPr lang="en-US" altLang="ja-JP" sz="1800"/>
              <a:t>』</a:t>
            </a:r>
            <a:r>
              <a:rPr lang="ja-JP" altLang="en-US" sz="1800"/>
              <a:t>（学陽書房、</a:t>
            </a:r>
            <a:r>
              <a:rPr lang="en-US" altLang="ja-JP" sz="1800"/>
              <a:t>1996</a:t>
            </a:r>
            <a:r>
              <a:rPr lang="ja-JP" altLang="en-US" sz="1800"/>
              <a:t>年）			</a:t>
            </a:r>
          </a:p>
          <a:p>
            <a:pPr eaLnBrk="1" hangingPunct="1">
              <a:buFont typeface="Wingdings" pitchFamily="2" charset="2"/>
              <a:buNone/>
            </a:pPr>
            <a:r>
              <a:rPr lang="ja-JP" altLang="en-US" sz="1800"/>
              <a:t>ほかに浅野健一／渡辺武達／清水英夫／奥平康弘／田嶋泰彦ら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ペンタゴンペーパーズ事件：</a:t>
            </a:r>
            <a:r>
              <a:rPr kumimoji="1" lang="en-US" altLang="ja-JP" dirty="0"/>
              <a:t>1971</a:t>
            </a:r>
            <a:endParaRPr kumimoji="1" lang="ja-JP" altLang="en-US" dirty="0"/>
          </a:p>
        </p:txBody>
      </p:sp>
      <p:sp>
        <p:nvSpPr>
          <p:cNvPr id="4" name="コンテンツ プレースホルダー 3"/>
          <p:cNvSpPr>
            <a:spLocks noGrp="1"/>
          </p:cNvSpPr>
          <p:nvPr>
            <p:ph sz="half" idx="1"/>
          </p:nvPr>
        </p:nvSpPr>
        <p:spPr>
          <a:xfrm>
            <a:off x="762000" y="1905000"/>
            <a:ext cx="7554416" cy="4038600"/>
          </a:xfrm>
        </p:spPr>
        <p:txBody>
          <a:bodyPr/>
          <a:lstStyle/>
          <a:p>
            <a:r>
              <a:rPr lang="ja-JP" altLang="en-US" dirty="0"/>
              <a:t>米国防総省から機密文書の漏えい</a:t>
            </a:r>
            <a:endParaRPr lang="en-US" altLang="ja-JP" dirty="0"/>
          </a:p>
          <a:p>
            <a:r>
              <a:rPr kumimoji="1" lang="en-US" altLang="ja-JP" dirty="0"/>
              <a:t>D.</a:t>
            </a:r>
            <a:r>
              <a:rPr kumimoji="1" lang="ja-JP" altLang="en-US" dirty="0"/>
              <a:t>エルズバーグ→</a:t>
            </a:r>
            <a:r>
              <a:rPr kumimoji="1" lang="en-US" altLang="ja-JP" dirty="0" err="1"/>
              <a:t>NYTimes</a:t>
            </a:r>
            <a:r>
              <a:rPr kumimoji="1" lang="en-US" altLang="ja-JP" dirty="0"/>
              <a:t>(</a:t>
            </a:r>
            <a:r>
              <a:rPr lang="en-US" altLang="ja-JP" dirty="0"/>
              <a:t>N.</a:t>
            </a:r>
            <a:r>
              <a:rPr lang="ja-JP" altLang="en-US" dirty="0"/>
              <a:t>シーハン</a:t>
            </a:r>
            <a:r>
              <a:rPr lang="en-US" altLang="ja-JP" dirty="0"/>
              <a:t>)</a:t>
            </a:r>
            <a:r>
              <a:rPr lang="ja-JP" altLang="en-US" dirty="0"/>
              <a:t>・</a:t>
            </a:r>
            <a:r>
              <a:rPr kumimoji="1" lang="en-US" altLang="ja-JP" dirty="0"/>
              <a:t>WP</a:t>
            </a:r>
          </a:p>
          <a:p>
            <a:r>
              <a:rPr lang="ja-JP" altLang="en-US" dirty="0"/>
              <a:t>ニクソン大統領：連邦地方裁判所に「記事差し止め」（国家機密文書の漏えい）</a:t>
            </a:r>
            <a:endParaRPr lang="en-US" altLang="ja-JP" dirty="0"/>
          </a:p>
          <a:p>
            <a:r>
              <a:rPr kumimoji="1" lang="ja-JP" altLang="en-US"/>
              <a:t>最高裁「政府は説明責任を果たしていない」「国家の利益よりも国民の利益になる」「報道機関は政府に奉仕するのではなく国民に奉仕するもの」</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31F06BEF-F9B1-4B35-B5F7-525670039D7A}" type="slidenum">
              <a:rPr lang="en-US" altLang="ja-JP" smtClean="0"/>
              <a:pPr>
                <a:defRPr/>
              </a:pPr>
              <a:t>3</a:t>
            </a:fld>
            <a:endParaRPr lang="en-US" altLang="ja-JP" dirty="0"/>
          </a:p>
        </p:txBody>
      </p:sp>
    </p:spTree>
    <p:extLst>
      <p:ext uri="{BB962C8B-B14F-4D97-AF65-F5344CB8AC3E}">
        <p14:creationId xmlns:p14="http://schemas.microsoft.com/office/powerpoint/2010/main" val="410123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42913" y="620713"/>
            <a:ext cx="8243887" cy="796925"/>
          </a:xfrm>
        </p:spPr>
        <p:txBody>
          <a:bodyPr/>
          <a:lstStyle/>
          <a:p>
            <a:pPr eaLnBrk="1" hangingPunct="1">
              <a:defRPr/>
            </a:pPr>
            <a:r>
              <a:rPr lang="en-US" altLang="ja-JP"/>
              <a:t>Watergate :1972~74</a:t>
            </a:r>
          </a:p>
        </p:txBody>
      </p:sp>
      <p:sp>
        <p:nvSpPr>
          <p:cNvPr id="8195" name="Rectangle 3"/>
          <p:cNvSpPr>
            <a:spLocks noGrp="1" noChangeArrowheads="1"/>
          </p:cNvSpPr>
          <p:nvPr>
            <p:ph type="body" idx="1"/>
          </p:nvPr>
        </p:nvSpPr>
        <p:spPr>
          <a:xfrm>
            <a:off x="457200" y="1773238"/>
            <a:ext cx="8229600" cy="4283075"/>
          </a:xfrm>
        </p:spPr>
        <p:txBody>
          <a:bodyPr/>
          <a:lstStyle/>
          <a:p>
            <a:pPr eaLnBrk="1" hangingPunct="1"/>
            <a:r>
              <a:rPr lang="ja-JP" altLang="en-US" dirty="0"/>
              <a:t>ウォーターゲート事件⇔メディアコントロール</a:t>
            </a:r>
            <a:r>
              <a:rPr lang="en-US" altLang="ja-JP" dirty="0"/>
              <a:t>×</a:t>
            </a:r>
            <a:r>
              <a:rPr lang="ja-JP" altLang="en-US" dirty="0"/>
              <a:t>ジャーナリズム</a:t>
            </a:r>
          </a:p>
          <a:p>
            <a:pPr eaLnBrk="1" hangingPunct="1"/>
            <a:r>
              <a:rPr lang="ja-JP" altLang="en-US" dirty="0"/>
              <a:t>議会の公聴会がＴＶ生中継</a:t>
            </a:r>
          </a:p>
          <a:p>
            <a:pPr eaLnBrk="1" hangingPunct="1">
              <a:buFontTx/>
              <a:buNone/>
            </a:pPr>
            <a:r>
              <a:rPr lang="ja-JP" altLang="en-US" dirty="0"/>
              <a:t>　　　　　　　　</a:t>
            </a:r>
          </a:p>
          <a:p>
            <a:pPr eaLnBrk="1" hangingPunct="1">
              <a:buFontTx/>
              <a:buNone/>
            </a:pPr>
            <a:r>
              <a:rPr lang="ja-JP" altLang="en-US" dirty="0"/>
              <a:t>　大統領支持の低下、世論を動かす</a:t>
            </a:r>
          </a:p>
          <a:p>
            <a:pPr eaLnBrk="1" hangingPunct="1"/>
            <a:r>
              <a:rPr lang="ja-JP" altLang="en-US" dirty="0"/>
              <a:t>ペンタゴンペーパーズ事件</a:t>
            </a:r>
            <a:r>
              <a:rPr lang="en-US" altLang="ja-JP" dirty="0"/>
              <a:t>/</a:t>
            </a:r>
            <a:r>
              <a:rPr lang="ja-JP" altLang="en-US" dirty="0"/>
              <a:t>調査報道</a:t>
            </a:r>
          </a:p>
        </p:txBody>
      </p:sp>
      <p:sp>
        <p:nvSpPr>
          <p:cNvPr id="8196" name="AutoShape 4"/>
          <p:cNvSpPr>
            <a:spLocks noChangeArrowheads="1"/>
          </p:cNvSpPr>
          <p:nvPr/>
        </p:nvSpPr>
        <p:spPr bwMode="auto">
          <a:xfrm>
            <a:off x="2700338" y="3500438"/>
            <a:ext cx="503237" cy="504825"/>
          </a:xfrm>
          <a:prstGeom prst="downArrow">
            <a:avLst>
              <a:gd name="adj1" fmla="val 50000"/>
              <a:gd name="adj2" fmla="val 25079"/>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197"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FC277CBD-16F0-4759-85CA-2D9C44DFF1C9}" type="slidenum">
              <a:rPr kumimoji="0" lang="en-US" altLang="ja-JP"/>
              <a:pPr eaLnBrk="1" hangingPunct="1"/>
              <a:t>4</a:t>
            </a:fld>
            <a:endParaRPr kumimoji="0" lang="en-US" altLang="ja-JP"/>
          </a:p>
        </p:txBody>
      </p:sp>
    </p:spTree>
    <p:extLst>
      <p:ext uri="{BB962C8B-B14F-4D97-AF65-F5344CB8AC3E}">
        <p14:creationId xmlns:p14="http://schemas.microsoft.com/office/powerpoint/2010/main" val="214495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8679315-DB8A-4E9D-ADEE-4727B841C56D}" type="slidenum">
              <a:rPr kumimoji="0" lang="en-US" altLang="ja-JP" smtClean="0"/>
              <a:pPr eaLnBrk="1" hangingPunct="1"/>
              <a:t>5</a:t>
            </a:fld>
            <a:endParaRPr kumimoji="0" lang="en-US" altLang="ja-JP"/>
          </a:p>
        </p:txBody>
      </p:sp>
      <p:sp>
        <p:nvSpPr>
          <p:cNvPr id="14339" name="Rectangle 2"/>
          <p:cNvSpPr>
            <a:spLocks noGrp="1" noChangeArrowheads="1"/>
          </p:cNvSpPr>
          <p:nvPr>
            <p:ph type="title"/>
          </p:nvPr>
        </p:nvSpPr>
        <p:spPr/>
        <p:txBody>
          <a:bodyPr/>
          <a:lstStyle/>
          <a:p>
            <a:pPr eaLnBrk="1" hangingPunct="1"/>
            <a:r>
              <a:rPr lang="ja-JP" altLang="en-US"/>
              <a:t>大統領の陰謀</a:t>
            </a:r>
          </a:p>
        </p:txBody>
      </p:sp>
      <p:sp>
        <p:nvSpPr>
          <p:cNvPr id="14340" name="Rectangle 3"/>
          <p:cNvSpPr>
            <a:spLocks noGrp="1" noChangeArrowheads="1"/>
          </p:cNvSpPr>
          <p:nvPr>
            <p:ph type="body" idx="1"/>
          </p:nvPr>
        </p:nvSpPr>
        <p:spPr/>
        <p:txBody>
          <a:bodyPr/>
          <a:lstStyle/>
          <a:p>
            <a:pPr eaLnBrk="1" hangingPunct="1"/>
            <a:r>
              <a:rPr lang="en-US" altLang="ja-JP"/>
              <a:t>2002:</a:t>
            </a:r>
            <a:r>
              <a:rPr lang="ja-JP" altLang="en-US"/>
              <a:t>「ペンタゴンペーパー事件</a:t>
            </a:r>
            <a:r>
              <a:rPr lang="en-US" altLang="ja-JP"/>
              <a:t>30</a:t>
            </a:r>
            <a:r>
              <a:rPr lang="ja-JP" altLang="en-US"/>
              <a:t>周年」：ニクソン大統領、ウッドワード、バーンスタイン記者、ブラッドリー編集長、グラハム会長、国防総省、調査報道</a:t>
            </a:r>
          </a:p>
          <a:p>
            <a:pPr eaLnBrk="1" hangingPunct="1"/>
            <a:r>
              <a:rPr lang="ja-JP" altLang="en-US">
                <a:hlinkClick r:id="rId3"/>
              </a:rPr>
              <a:t>映画の中の新聞記者</a:t>
            </a:r>
            <a:r>
              <a:rPr lang="ja-JP" altLang="en-US"/>
              <a:t>　　加藤久晴</a:t>
            </a:r>
            <a:r>
              <a:rPr lang="en-US" altLang="ja-JP"/>
              <a:t>『</a:t>
            </a:r>
            <a:r>
              <a:rPr lang="ja-JP" altLang="en-US"/>
              <a:t>映画のなかのメディア</a:t>
            </a:r>
            <a:r>
              <a:rPr lang="en-US" altLang="ja-JP"/>
              <a:t>』</a:t>
            </a:r>
            <a:r>
              <a:rPr lang="ja-JP" altLang="en-US"/>
              <a:t>（大月書店、</a:t>
            </a:r>
            <a:r>
              <a:rPr lang="en-US" altLang="ja-JP"/>
              <a:t>2002</a:t>
            </a:r>
            <a:r>
              <a:rPr lang="ja-JP" altLang="en-US"/>
              <a:t>）</a:t>
            </a:r>
          </a:p>
        </p:txBody>
      </p:sp>
    </p:spTree>
    <p:extLst>
      <p:ext uri="{BB962C8B-B14F-4D97-AF65-F5344CB8AC3E}">
        <p14:creationId xmlns:p14="http://schemas.microsoft.com/office/powerpoint/2010/main" val="1048282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7C6AF23-A560-45D8-A030-6B60E446E123}" type="slidenum">
              <a:rPr kumimoji="0" lang="en-US" altLang="ja-JP" smtClean="0"/>
              <a:pPr eaLnBrk="1" hangingPunct="1"/>
              <a:t>6</a:t>
            </a:fld>
            <a:endParaRPr kumimoji="0" lang="en-US" altLang="ja-JP" dirty="0"/>
          </a:p>
        </p:txBody>
      </p:sp>
      <p:sp>
        <p:nvSpPr>
          <p:cNvPr id="165890" name="Rectangle 2"/>
          <p:cNvSpPr>
            <a:spLocks noGrp="1" noChangeArrowheads="1"/>
          </p:cNvSpPr>
          <p:nvPr>
            <p:ph type="title"/>
          </p:nvPr>
        </p:nvSpPr>
        <p:spPr/>
        <p:txBody>
          <a:bodyPr/>
          <a:lstStyle/>
          <a:p>
            <a:pPr eaLnBrk="1" hangingPunct="1"/>
            <a:r>
              <a:rPr lang="ja-JP" altLang="en-US" dirty="0"/>
              <a:t>大統領の陰謀</a:t>
            </a:r>
          </a:p>
        </p:txBody>
      </p:sp>
      <p:pic>
        <p:nvPicPr>
          <p:cNvPr id="165891" name="Picture 3" descr="all prez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260475" y="1905000"/>
            <a:ext cx="2779713"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5892" name="Picture 4" descr="10101671"/>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681538" y="2465388"/>
            <a:ext cx="3776662" cy="2916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7768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5891"/>
                                        </p:tgtEl>
                                        <p:attrNameLst>
                                          <p:attrName>style.visibility</p:attrName>
                                        </p:attrNameLst>
                                      </p:cBhvr>
                                      <p:to>
                                        <p:strVal val="visible"/>
                                      </p:to>
                                    </p:set>
                                    <p:anim calcmode="lin" valueType="num">
                                      <p:cBhvr additive="base">
                                        <p:cTn id="7" dur="500" fill="hold"/>
                                        <p:tgtEl>
                                          <p:spTgt spid="165891"/>
                                        </p:tgtEl>
                                        <p:attrNameLst>
                                          <p:attrName>ppt_x</p:attrName>
                                        </p:attrNameLst>
                                      </p:cBhvr>
                                      <p:tavLst>
                                        <p:tav tm="0">
                                          <p:val>
                                            <p:strVal val="#ppt_x"/>
                                          </p:val>
                                        </p:tav>
                                        <p:tav tm="100000">
                                          <p:val>
                                            <p:strVal val="#ppt_x"/>
                                          </p:val>
                                        </p:tav>
                                      </p:tavLst>
                                    </p:anim>
                                    <p:anim calcmode="lin" valueType="num">
                                      <p:cBhvr additive="base">
                                        <p:cTn id="8" dur="500" fill="hold"/>
                                        <p:tgtEl>
                                          <p:spTgt spid="1658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165891"/>
                                        </p:tgtEl>
                                      </p:cBhvr>
                                    </p:animEffect>
                                    <p:animScale>
                                      <p:cBhvr>
                                        <p:cTn id="13" dur="250" autoRev="1" fill="hold"/>
                                        <p:tgtEl>
                                          <p:spTgt spid="165891"/>
                                        </p:tgtEl>
                                      </p:cBhvr>
                                      <p:by x="105000" y="105000"/>
                                    </p:animScale>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mph" presetSubtype="0" fill="hold" nodeType="clickEffect">
                                  <p:stCondLst>
                                    <p:cond delay="0"/>
                                  </p:stCondLst>
                                  <p:childTnLst>
                                    <p:animRot by="21600000">
                                      <p:cBhvr>
                                        <p:cTn id="17" dur="2000" fill="hold"/>
                                        <p:tgtEl>
                                          <p:spTgt spid="165891"/>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65892"/>
                                        </p:tgtEl>
                                        <p:attrNameLst>
                                          <p:attrName>style.visibility</p:attrName>
                                        </p:attrNameLst>
                                      </p:cBhvr>
                                      <p:to>
                                        <p:strVal val="visible"/>
                                      </p:to>
                                    </p:set>
                                    <p:anim calcmode="lin" valueType="num">
                                      <p:cBhvr additive="base">
                                        <p:cTn id="22" dur="500" fill="hold"/>
                                        <p:tgtEl>
                                          <p:spTgt spid="165892"/>
                                        </p:tgtEl>
                                        <p:attrNameLst>
                                          <p:attrName>ppt_x</p:attrName>
                                        </p:attrNameLst>
                                      </p:cBhvr>
                                      <p:tavLst>
                                        <p:tav tm="0">
                                          <p:val>
                                            <p:strVal val="#ppt_x"/>
                                          </p:val>
                                        </p:tav>
                                        <p:tav tm="100000">
                                          <p:val>
                                            <p:strVal val="#ppt_x"/>
                                          </p:val>
                                        </p:tav>
                                      </p:tavLst>
                                    </p:anim>
                                    <p:anim calcmode="lin" valueType="num">
                                      <p:cBhvr additive="base">
                                        <p:cTn id="23" dur="500" fill="hold"/>
                                        <p:tgtEl>
                                          <p:spTgt spid="165892"/>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0" presetClass="emph" presetSubtype="0" fill="hold" nodeType="clickEffect">
                                  <p:stCondLst>
                                    <p:cond delay="0"/>
                                  </p:stCondLst>
                                  <p:childTnLst>
                                    <p:animClr clrSpc="hsl" dir="cw">
                                      <p:cBhvr override="childStyle">
                                        <p:cTn id="27" dur="500" fill="hold"/>
                                        <p:tgtEl>
                                          <p:spTgt spid="165892"/>
                                        </p:tgtEl>
                                        <p:attrNameLst>
                                          <p:attrName>style.color</p:attrName>
                                        </p:attrNameLst>
                                      </p:cBhvr>
                                      <p:by>
                                        <p:hsl h="0" s="12549" l="25098"/>
                                      </p:by>
                                    </p:animClr>
                                    <p:animClr clrSpc="hsl" dir="cw">
                                      <p:cBhvr>
                                        <p:cTn id="28" dur="500" fill="hold"/>
                                        <p:tgtEl>
                                          <p:spTgt spid="165892"/>
                                        </p:tgtEl>
                                        <p:attrNameLst>
                                          <p:attrName>fillcolor</p:attrName>
                                        </p:attrNameLst>
                                      </p:cBhvr>
                                      <p:by>
                                        <p:hsl h="0" s="12549" l="25098"/>
                                      </p:by>
                                    </p:animClr>
                                    <p:animClr clrSpc="hsl" dir="cw">
                                      <p:cBhvr>
                                        <p:cTn id="29" dur="500" fill="hold"/>
                                        <p:tgtEl>
                                          <p:spTgt spid="165892"/>
                                        </p:tgtEl>
                                        <p:attrNameLst>
                                          <p:attrName>stroke.color</p:attrName>
                                        </p:attrNameLst>
                                      </p:cBhvr>
                                      <p:by>
                                        <p:hsl h="0" s="12549" l="25098"/>
                                      </p:by>
                                    </p:animClr>
                                    <p:set>
                                      <p:cBhvr>
                                        <p:cTn id="30" dur="500" fill="hold"/>
                                        <p:tgtEl>
                                          <p:spTgt spid="165892"/>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65890"/>
                                        </p:tgtEl>
                                        <p:attrNameLst>
                                          <p:attrName>style.visibility</p:attrName>
                                        </p:attrNameLst>
                                      </p:cBhvr>
                                      <p:to>
                                        <p:strVal val="visible"/>
                                      </p:to>
                                    </p:set>
                                    <p:anim calcmode="lin" valueType="num">
                                      <p:cBhvr>
                                        <p:cTn id="35" dur="500" fill="hold"/>
                                        <p:tgtEl>
                                          <p:spTgt spid="165890"/>
                                        </p:tgtEl>
                                        <p:attrNameLst>
                                          <p:attrName>ppt_w</p:attrName>
                                        </p:attrNameLst>
                                      </p:cBhvr>
                                      <p:tavLst>
                                        <p:tav tm="0">
                                          <p:val>
                                            <p:fltVal val="0"/>
                                          </p:val>
                                        </p:tav>
                                        <p:tav tm="100000">
                                          <p:val>
                                            <p:strVal val="#ppt_w"/>
                                          </p:val>
                                        </p:tav>
                                      </p:tavLst>
                                    </p:anim>
                                    <p:anim calcmode="lin" valueType="num">
                                      <p:cBhvr>
                                        <p:cTn id="36" dur="500" fill="hold"/>
                                        <p:tgtEl>
                                          <p:spTgt spid="165890"/>
                                        </p:tgtEl>
                                        <p:attrNameLst>
                                          <p:attrName>ppt_h</p:attrName>
                                        </p:attrNameLst>
                                      </p:cBhvr>
                                      <p:tavLst>
                                        <p:tav tm="0">
                                          <p:val>
                                            <p:fltVal val="0"/>
                                          </p:val>
                                        </p:tav>
                                        <p:tav tm="100000">
                                          <p:val>
                                            <p:strVal val="#ppt_h"/>
                                          </p:val>
                                        </p:tav>
                                      </p:tavLst>
                                    </p:anim>
                                    <p:animEffect transition="in" filter="fade">
                                      <p:cBhvr>
                                        <p:cTn id="37" dur="500"/>
                                        <p:tgtEl>
                                          <p:spTgt spid="1658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165892"/>
                                        </p:tgtEl>
                                      </p:cBhvr>
                                    </p:animEffect>
                                    <p:animScale>
                                      <p:cBhvr>
                                        <p:cTn id="42" dur="250" autoRev="1" fill="hold"/>
                                        <p:tgtEl>
                                          <p:spTgt spid="1658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5"/>
          <p:cNvSpPr>
            <a:spLocks noGrp="1"/>
          </p:cNvSpPr>
          <p:nvPr>
            <p:ph type="sldNum" sz="quarter" idx="12"/>
          </p:nvPr>
        </p:nvSpPr>
        <p:spPr>
          <a:noFill/>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Verdana" pitchFamily="34" charset="0"/>
                <a:ea typeface="ＭＳ Ｐゴシック" charset="-128"/>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Verdana" pitchFamily="34" charset="0"/>
                <a:ea typeface="ＭＳ Ｐゴシック" charset="-128"/>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Verdana" pitchFamily="34" charset="0"/>
                <a:ea typeface="ＭＳ Ｐゴシック" charset="-128"/>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Verdana" pitchFamily="34" charset="0"/>
                <a:ea typeface="ＭＳ Ｐゴシック" charset="-128"/>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Verdana" pitchFamily="34" charset="0"/>
                <a:ea typeface="ＭＳ Ｐゴシック" charset="-128"/>
              </a:defRPr>
            </a:lvl9pPr>
          </a:lstStyle>
          <a:p>
            <a:pPr eaLnBrk="1" hangingPunct="1">
              <a:spcBef>
                <a:spcPct val="0"/>
              </a:spcBef>
              <a:buClrTx/>
              <a:buSzTx/>
              <a:buFontTx/>
              <a:buNone/>
            </a:pPr>
            <a:fld id="{B7A2F0EE-E4A8-4AF0-8DB5-F83D48581894}" type="slidenum">
              <a:rPr kumimoji="0" lang="en-US" altLang="ja-JP" sz="1200" smtClean="0"/>
              <a:pPr eaLnBrk="1" hangingPunct="1">
                <a:spcBef>
                  <a:spcPct val="0"/>
                </a:spcBef>
                <a:buClrTx/>
                <a:buSzTx/>
                <a:buFontTx/>
                <a:buNone/>
              </a:pPr>
              <a:t>7</a:t>
            </a:fld>
            <a:endParaRPr kumimoji="0" lang="en-US" altLang="ja-JP" sz="1200"/>
          </a:p>
        </p:txBody>
      </p:sp>
      <p:sp>
        <p:nvSpPr>
          <p:cNvPr id="17411" name="Rectangle 2"/>
          <p:cNvSpPr>
            <a:spLocks noGrp="1" noChangeArrowheads="1"/>
          </p:cNvSpPr>
          <p:nvPr>
            <p:ph type="title"/>
          </p:nvPr>
        </p:nvSpPr>
        <p:spPr>
          <a:xfrm>
            <a:off x="1370013" y="620713"/>
            <a:ext cx="7313612" cy="823912"/>
          </a:xfrm>
        </p:spPr>
        <p:txBody>
          <a:bodyPr/>
          <a:lstStyle/>
          <a:p>
            <a:pPr eaLnBrk="1" hangingPunct="1"/>
            <a:r>
              <a:rPr lang="ja-JP" altLang="en-US" sz="3200"/>
              <a:t>ニクソンのコミュニケーション手段の管理</a:t>
            </a:r>
          </a:p>
        </p:txBody>
      </p:sp>
      <p:sp>
        <p:nvSpPr>
          <p:cNvPr id="17412" name="Rectangle 3"/>
          <p:cNvSpPr>
            <a:spLocks noGrp="1" noChangeArrowheads="1"/>
          </p:cNvSpPr>
          <p:nvPr>
            <p:ph type="body" idx="1"/>
          </p:nvPr>
        </p:nvSpPr>
        <p:spPr/>
        <p:txBody>
          <a:bodyPr/>
          <a:lstStyle/>
          <a:p>
            <a:pPr eaLnBrk="1" hangingPunct="1"/>
            <a:r>
              <a:rPr lang="ja-JP" altLang="en-US"/>
              <a:t>メッセージをコントロールし、分かりやすくできるだけ単純に、</a:t>
            </a:r>
          </a:p>
          <a:p>
            <a:pPr eaLnBrk="1" hangingPunct="1"/>
            <a:r>
              <a:rPr lang="ja-JP" altLang="en-US"/>
              <a:t>そして何度も繰り返す。政治は販売。</a:t>
            </a:r>
          </a:p>
          <a:p>
            <a:pPr eaLnBrk="1" hangingPunct="1"/>
            <a:r>
              <a:rPr lang="ja-JP" altLang="en-US"/>
              <a:t>販売はメディアを通じて行え。</a:t>
            </a:r>
          </a:p>
          <a:p>
            <a:pPr eaLnBrk="1" hangingPunct="1"/>
            <a:r>
              <a:rPr lang="ja-JP" altLang="en-US"/>
              <a:t>開放的で明るいニクソンを「販売する」ため、選挙ＣＭを制作、他方取材制限</a:t>
            </a:r>
          </a:p>
          <a:p>
            <a:pPr eaLnBrk="1" hangingPunct="1"/>
            <a:r>
              <a:rPr lang="ja-JP" altLang="en-US"/>
              <a:t>１９７２年→中国訪問　　ＴＶメディア優先策</a:t>
            </a:r>
          </a:p>
        </p:txBody>
      </p:sp>
    </p:spTree>
    <p:extLst>
      <p:ext uri="{BB962C8B-B14F-4D97-AF65-F5344CB8AC3E}">
        <p14:creationId xmlns:p14="http://schemas.microsoft.com/office/powerpoint/2010/main" val="253789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3"/>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BA89DCE-B02C-4184-AD5B-040172EC4DBA}" type="slidenum">
              <a:rPr kumimoji="0" lang="en-US" altLang="ja-JP" smtClean="0"/>
              <a:pPr eaLnBrk="1" hangingPunct="1"/>
              <a:t>8</a:t>
            </a:fld>
            <a:endParaRPr kumimoji="0" lang="en-US" altLang="ja-JP"/>
          </a:p>
        </p:txBody>
      </p:sp>
      <p:sp>
        <p:nvSpPr>
          <p:cNvPr id="6147" name="Rectangle 2"/>
          <p:cNvSpPr>
            <a:spLocks noGrp="1" noChangeArrowheads="1"/>
          </p:cNvSpPr>
          <p:nvPr>
            <p:ph type="title" idx="4294967295"/>
          </p:nvPr>
        </p:nvSpPr>
        <p:spPr/>
        <p:txBody>
          <a:bodyPr/>
          <a:lstStyle/>
          <a:p>
            <a:pPr eaLnBrk="1" hangingPunct="1"/>
            <a:r>
              <a:rPr lang="ja-JP" altLang="en-US"/>
              <a:t>外務省機密漏えい事件：</a:t>
            </a:r>
            <a:r>
              <a:rPr lang="en-US" altLang="ja-JP"/>
              <a:t>1971</a:t>
            </a:r>
            <a:r>
              <a:rPr lang="ja-JP" altLang="en-US"/>
              <a:t>年</a:t>
            </a:r>
          </a:p>
        </p:txBody>
      </p:sp>
      <p:sp>
        <p:nvSpPr>
          <p:cNvPr id="6148" name="Rectangle 3"/>
          <p:cNvSpPr>
            <a:spLocks noGrp="1" noChangeArrowheads="1"/>
          </p:cNvSpPr>
          <p:nvPr>
            <p:ph type="body" idx="4294967295"/>
          </p:nvPr>
        </p:nvSpPr>
        <p:spPr/>
        <p:txBody>
          <a:bodyPr/>
          <a:lstStyle/>
          <a:p>
            <a:pPr eaLnBrk="1" hangingPunct="1">
              <a:lnSpc>
                <a:spcPct val="90000"/>
              </a:lnSpc>
            </a:pPr>
            <a:r>
              <a:rPr lang="ja-JP" altLang="en-US" sz="2400"/>
              <a:t>毎日新聞政治部の記者だった西山太吉氏が、外務省の女性職員を通じ極秘の電信文を入手</a:t>
            </a:r>
          </a:p>
          <a:p>
            <a:pPr eaLnBrk="1" hangingPunct="1">
              <a:lnSpc>
                <a:spcPct val="90000"/>
              </a:lnSpc>
            </a:pPr>
            <a:r>
              <a:rPr lang="ja-JP" altLang="en-US" sz="2400"/>
              <a:t>沖縄返還協定に「４００万ドルの原状回復費を日本が肩代わりする」という密約があったことを記事で指摘。</a:t>
            </a:r>
          </a:p>
          <a:p>
            <a:pPr eaLnBrk="1" hangingPunct="1">
              <a:lnSpc>
                <a:spcPct val="90000"/>
              </a:lnSpc>
            </a:pPr>
            <a:r>
              <a:rPr lang="ja-JP" altLang="en-US" sz="2400"/>
              <a:t>西山記者はこの情報を社会党議員に渡し、国会で追及して問題になったが、政府は密約の存在を否定。</a:t>
            </a:r>
          </a:p>
          <a:p>
            <a:pPr eaLnBrk="1" hangingPunct="1">
              <a:lnSpc>
                <a:spcPct val="90000"/>
              </a:lnSpc>
            </a:pPr>
            <a:r>
              <a:rPr lang="ja-JP" altLang="en-US" sz="2400"/>
              <a:t>世間の関心を密約問題からそらせるために、西山記者は「女性職員と情を通じてそそのかし、秘密文書を持ち出させた」悪辣記者だと人身攻撃を開始。</a:t>
            </a:r>
          </a:p>
          <a:p>
            <a:pPr eaLnBrk="1" hangingPunct="1">
              <a:lnSpc>
                <a:spcPct val="90000"/>
              </a:lnSpc>
            </a:pPr>
            <a:r>
              <a:rPr lang="ja-JP" altLang="en-US" sz="2400"/>
              <a:t>西山記者と女性事務官は逮捕され、最高裁で有罪が確定した。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ロッキード事件</a:t>
            </a:r>
            <a:r>
              <a:rPr lang="en-US" altLang="ja-JP" dirty="0"/>
              <a:t>:1976</a:t>
            </a:r>
            <a:endParaRPr kumimoji="1" lang="ja-JP" altLang="en-US" dirty="0"/>
          </a:p>
        </p:txBody>
      </p:sp>
      <p:sp>
        <p:nvSpPr>
          <p:cNvPr id="6" name="コンテンツ プレースホルダー 5"/>
          <p:cNvSpPr>
            <a:spLocks noGrp="1"/>
          </p:cNvSpPr>
          <p:nvPr>
            <p:ph sz="half" idx="1"/>
          </p:nvPr>
        </p:nvSpPr>
        <p:spPr>
          <a:xfrm>
            <a:off x="395536" y="1905000"/>
            <a:ext cx="4138364" cy="4188296"/>
          </a:xfrm>
        </p:spPr>
        <p:txBody>
          <a:bodyPr/>
          <a:lstStyle/>
          <a:p>
            <a:r>
              <a:rPr lang="ja-JP" altLang="en-US" sz="2400" dirty="0"/>
              <a:t>米</a:t>
            </a:r>
            <a:r>
              <a:rPr lang="ja-JP" altLang="ja-JP" sz="2400" dirty="0"/>
              <a:t>航空機製造大手のロッキード社による、</a:t>
            </a:r>
            <a:r>
              <a:rPr lang="ja-JP" altLang="en-US" sz="2400" dirty="0"/>
              <a:t>同社の</a:t>
            </a:r>
            <a:r>
              <a:rPr lang="ja-JP" altLang="ja-JP" sz="2400" dirty="0"/>
              <a:t>旅客機受注をめぐって1976年2月に明るみに出た世界的な大規模汚職事件</a:t>
            </a:r>
            <a:endParaRPr lang="en-US" altLang="ja-JP" sz="2400" dirty="0"/>
          </a:p>
          <a:p>
            <a:r>
              <a:rPr lang="ja-JP" altLang="en-US" sz="2400" dirty="0"/>
              <a:t>ロッキード</a:t>
            </a:r>
            <a:r>
              <a:rPr lang="en-US" altLang="ja-JP" sz="2400" dirty="0"/>
              <a:t>-</a:t>
            </a:r>
            <a:r>
              <a:rPr lang="ja-JP" altLang="en-US" sz="2400" dirty="0"/>
              <a:t>全日空</a:t>
            </a:r>
            <a:r>
              <a:rPr lang="en-US" altLang="ja-JP" sz="2400" dirty="0"/>
              <a:t>-</a:t>
            </a:r>
            <a:r>
              <a:rPr lang="ja-JP" altLang="en-US" sz="2400" dirty="0"/>
              <a:t>丸紅</a:t>
            </a:r>
            <a:endParaRPr lang="en-US" altLang="ja-JP" sz="2400" dirty="0"/>
          </a:p>
          <a:p>
            <a:r>
              <a:rPr lang="ja-JP" altLang="en-US" sz="2400" dirty="0"/>
              <a:t>指揮権発動</a:t>
            </a:r>
            <a:endParaRPr lang="en-US" altLang="ja-JP" sz="2400" dirty="0"/>
          </a:p>
          <a:p>
            <a:r>
              <a:rPr lang="ja-JP" altLang="en-US" sz="2400" dirty="0"/>
              <a:t>田中角栄前首相の逮捕</a:t>
            </a:r>
            <a:endParaRPr lang="en-US" altLang="ja-JP" sz="2400" dirty="0"/>
          </a:p>
          <a:p>
            <a:r>
              <a:rPr lang="ja-JP" altLang="en-US" sz="2400" dirty="0"/>
              <a:t>政商の暗躍：児玉誉士夫</a:t>
            </a:r>
            <a:r>
              <a:rPr lang="en-US" altLang="ja-JP" sz="2400" dirty="0"/>
              <a:t>/</a:t>
            </a:r>
            <a:r>
              <a:rPr lang="ja-JP" altLang="en-US" sz="2400" dirty="0"/>
              <a:t>小佐野賢治</a:t>
            </a:r>
            <a:endParaRPr lang="en-US" altLang="ja-JP" sz="2400" dirty="0"/>
          </a:p>
          <a:p>
            <a:endParaRPr lang="en-US" altLang="ja-JP" dirty="0"/>
          </a:p>
          <a:p>
            <a:endParaRPr kumimoji="1" lang="ja-JP" altLang="en-US" dirty="0"/>
          </a:p>
        </p:txBody>
      </p:sp>
      <p:sp>
        <p:nvSpPr>
          <p:cNvPr id="7" name="コンテンツ プレースホルダー 6"/>
          <p:cNvSpPr>
            <a:spLocks noGrp="1"/>
          </p:cNvSpPr>
          <p:nvPr>
            <p:ph sz="half" idx="2"/>
          </p:nvPr>
        </p:nvSpPr>
        <p:spPr>
          <a:xfrm>
            <a:off x="4499992" y="1905000"/>
            <a:ext cx="4392488" cy="4038600"/>
          </a:xfrm>
        </p:spPr>
        <p:txBody>
          <a:bodyPr/>
          <a:lstStyle/>
          <a:p>
            <a:r>
              <a:rPr kumimoji="1" lang="ja-JP" altLang="en-US" sz="2400" dirty="0"/>
              <a:t>不可解な死：記者、関係者（</a:t>
            </a:r>
            <a:r>
              <a:rPr kumimoji="1" lang="en-US" altLang="ja-JP" sz="2400" dirty="0"/>
              <a:t>agent </a:t>
            </a:r>
            <a:r>
              <a:rPr kumimoji="1" lang="ja-JP" altLang="en-US" sz="2400" dirty="0"/>
              <a:t>運転手）</a:t>
            </a:r>
            <a:endParaRPr kumimoji="1" lang="en-US" altLang="ja-JP" sz="2400" dirty="0"/>
          </a:p>
          <a:p>
            <a:r>
              <a:rPr lang="ja-JP" altLang="en-US" sz="2400" dirty="0"/>
              <a:t>三木おろし；後継福田赳夫</a:t>
            </a:r>
            <a:endParaRPr lang="en-US" altLang="ja-JP" sz="2400" dirty="0"/>
          </a:p>
          <a:p>
            <a:r>
              <a:rPr kumimoji="1" lang="ja-JP" altLang="en-US" sz="2400" dirty="0"/>
              <a:t>「記憶にございません」→議会中継ができなくなる</a:t>
            </a:r>
            <a:endParaRPr kumimoji="1" lang="en-US" altLang="ja-JP" sz="2400" dirty="0"/>
          </a:p>
          <a:p>
            <a:r>
              <a:rPr lang="ja-JP" altLang="en-US" sz="2400" dirty="0"/>
              <a:t>「ハチの一刺し」</a:t>
            </a:r>
            <a:endParaRPr kumimoji="1" lang="ja-JP" altLang="en-US" sz="2400" dirty="0"/>
          </a:p>
        </p:txBody>
      </p:sp>
      <p:sp>
        <p:nvSpPr>
          <p:cNvPr id="2" name="スライド番号プレースホルダー 1"/>
          <p:cNvSpPr>
            <a:spLocks noGrp="1"/>
          </p:cNvSpPr>
          <p:nvPr>
            <p:ph type="sldNum" sz="quarter" idx="12"/>
          </p:nvPr>
        </p:nvSpPr>
        <p:spPr/>
        <p:txBody>
          <a:bodyPr/>
          <a:lstStyle/>
          <a:p>
            <a:pPr>
              <a:defRPr/>
            </a:pPr>
            <a:fld id="{31F06BEF-F9B1-4B35-B5F7-525670039D7A}" type="slidenum">
              <a:rPr lang="en-US" altLang="ja-JP" smtClean="0"/>
              <a:pPr>
                <a:defRPr/>
              </a:pPr>
              <a:t>9</a:t>
            </a:fld>
            <a:endParaRPr lang="en-US" altLang="ja-JP"/>
          </a:p>
        </p:txBody>
      </p:sp>
    </p:spTree>
    <p:extLst>
      <p:ext uri="{BB962C8B-B14F-4D97-AF65-F5344CB8AC3E}">
        <p14:creationId xmlns:p14="http://schemas.microsoft.com/office/powerpoint/2010/main" val="3030060133"/>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1044</TotalTime>
  <Words>1320</Words>
  <Application>Microsoft Office PowerPoint</Application>
  <PresentationFormat>画面に合わせる (4:3)</PresentationFormat>
  <Paragraphs>197</Paragraphs>
  <Slides>27</Slides>
  <Notes>22</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Studio</vt:lpstr>
      <vt:lpstr>ジャーナリズム史II 2017 第13-14回</vt:lpstr>
      <vt:lpstr>政治×ジャーナリズム：</vt:lpstr>
      <vt:lpstr>ペンタゴンペーパーズ事件：1971</vt:lpstr>
      <vt:lpstr>Watergate :1972~74</vt:lpstr>
      <vt:lpstr>大統領の陰謀</vt:lpstr>
      <vt:lpstr>大統領の陰謀</vt:lpstr>
      <vt:lpstr>ニクソンのコミュニケーション手段の管理</vt:lpstr>
      <vt:lpstr>外務省機密漏えい事件：1971年</vt:lpstr>
      <vt:lpstr>ロッキード事件:1976</vt:lpstr>
      <vt:lpstr>豊田商事会長刺殺事件:1985年 ＜報道倫理、パックジャーナリズム＞</vt:lpstr>
      <vt:lpstr>共産主義の崩壊</vt:lpstr>
      <vt:lpstr>天安門事件(1989)/9.11同時多発テロ(2001)</vt:lpstr>
      <vt:lpstr>戦車の前の男</vt:lpstr>
      <vt:lpstr>PowerPoint プレゼンテーション</vt:lpstr>
      <vt:lpstr>湾岸戦争：1991</vt:lpstr>
      <vt:lpstr>湾岸戦争:1991/1-2</vt:lpstr>
      <vt:lpstr>真実とは何か</vt:lpstr>
      <vt:lpstr>イラク戦争:2003</vt:lpstr>
      <vt:lpstr>真実とは何か</vt:lpstr>
      <vt:lpstr>PowerPoint プレゼンテーション</vt:lpstr>
      <vt:lpstr>ビンラディン容疑者、殺害</vt:lpstr>
      <vt:lpstr>マス･メディアの変容</vt:lpstr>
      <vt:lpstr>ジャーナリズム批判</vt:lpstr>
      <vt:lpstr>誤報※1980：（米）「ジミーの世界」WP </vt:lpstr>
      <vt:lpstr>今後の課題：テキスト第3章も参考に</vt:lpstr>
      <vt:lpstr>補：もう読みましたか</vt:lpstr>
      <vt:lpstr>参考文献</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　第13回</dc:title>
  <dc:creator>Suzuki Yuga</dc:creator>
  <cp:lastModifiedBy>s-yuga  TOSHIBA-1</cp:lastModifiedBy>
  <cp:revision>65</cp:revision>
  <cp:lastPrinted>2015-01-05T17:36:38Z</cp:lastPrinted>
  <dcterms:created xsi:type="dcterms:W3CDTF">2009-07-19T07:21:32Z</dcterms:created>
  <dcterms:modified xsi:type="dcterms:W3CDTF">2018-01-08T13:58:47Z</dcterms:modified>
</cp:coreProperties>
</file>