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311" r:id="rId2"/>
    <p:sldId id="277" r:id="rId3"/>
    <p:sldId id="256" r:id="rId4"/>
    <p:sldId id="312" r:id="rId5"/>
    <p:sldId id="313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747" autoAdjust="0"/>
  </p:normalViewPr>
  <p:slideViewPr>
    <p:cSldViewPr>
      <p:cViewPr varScale="1">
        <p:scale>
          <a:sx n="64" d="100"/>
          <a:sy n="64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fld id="{F483F193-F066-44A8-8B4C-3DBA9893C3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9048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HGSｺﾞｼｯｸE" pitchFamily="50" charset="-128"/>
              </a:defRPr>
            </a:lvl1pPr>
          </a:lstStyle>
          <a:p>
            <a:pPr>
              <a:defRPr/>
            </a:pPr>
            <a:fld id="{0D7039F0-2C0D-4E4A-B6B8-C6F2C67C98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0575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DFA3144-AA96-44D0-949F-6BAAB8C4DA68}" type="slidenum">
              <a:rPr lang="en-US" altLang="ja-JP" smtClean="0">
                <a:latin typeface="Times New Roman" pitchFamily="18" charset="0"/>
                <a:ea typeface="HGSｺﾞｼｯｸE" pitchFamily="50" charset="-128"/>
              </a:rPr>
              <a:pPr eaLnBrk="1" hangingPunct="1"/>
              <a:t>3</a:t>
            </a:fld>
            <a:endParaRPr lang="en-US" altLang="ja-JP">
              <a:latin typeface="Times New Roman" pitchFamily="18" charset="0"/>
              <a:ea typeface="HGSｺﾞｼｯｸE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42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36A4-8835-40C0-A1F2-D7029E0A51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28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38AE-8785-4394-95A7-7CCE0D8B8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082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EC717-A2D8-4184-ABB2-95FFE4C48A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005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FC04-9D17-421F-87F3-D3C837EC3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82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12CF6-5629-4061-B4A8-C18DC1E198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657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8EE9B-E42E-462C-9762-B32D0507C4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08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0374E-B3A7-44C8-9ED5-0E87A8BB9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4EE8-17C9-44CD-967A-829C0AC719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4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C8EC-14CC-47B9-A80C-EF01404F28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80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D700-2872-400F-B1E1-FA17855DF6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75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59E58-DC52-4D2C-AD82-A6F6CEF825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913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1715-9762-48FC-8CB0-8A08F87A63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56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325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326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32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32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532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defRPr>
            </a:lvl1pPr>
          </a:lstStyle>
          <a:p>
            <a:pPr>
              <a:defRPr/>
            </a:pPr>
            <a:fld id="{32423647-C4B0-4742-9404-6E788DB68B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web.cc.sophia.ac.jp/s-yuga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pt.sophia.ac.jp/human/journalism/about/suzuki_sem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web.cc.sophia.ac.jp/s-yuga/thesis/index18.html" TargetMode="External"/><Relationship Id="rId4" Type="http://schemas.openxmlformats.org/officeDocument/2006/relationships/hyperlink" Target="http://pweb.cc.sophia.ac.jp/s-yuga/seminar/seminarguide19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web.cc.sophia.ac.jp/s-yuga/semialumni88-13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 dirty="0"/>
          </a:p>
        </p:txBody>
      </p:sp>
      <p:sp>
        <p:nvSpPr>
          <p:cNvPr id="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E9F43-7E4A-4C60-9B03-4CB7F8D62A2A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97626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dirty="0">
                <a:ea typeface="ＭＳ ゴシック" pitchFamily="49" charset="-128"/>
              </a:rPr>
              <a:t/>
            </a:r>
            <a:br>
              <a:rPr lang="en-US" altLang="ja-JP" dirty="0">
                <a:ea typeface="ＭＳ ゴシック" pitchFamily="49" charset="-128"/>
              </a:rPr>
            </a:br>
            <a:r>
              <a:rPr lang="en-US" altLang="ja-JP" sz="3200" dirty="0">
                <a:ea typeface="ＭＳ ゴシック" pitchFamily="49" charset="-128"/>
                <a:hlinkClick r:id="rId2"/>
              </a:rPr>
              <a:t>http</a:t>
            </a:r>
            <a:r>
              <a:rPr lang="en-US" altLang="ja-JP" sz="3200">
                <a:ea typeface="ＭＳ ゴシック" pitchFamily="49" charset="-128"/>
                <a:hlinkClick r:id="rId2"/>
              </a:rPr>
              <a:t>://pweb.cc.sophia.ac.jp/s-yuga/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dirty="0">
                <a:latin typeface="ＭＳ ゴシック" pitchFamily="49" charset="-128"/>
                <a:ea typeface="ＭＳ ゴシック" pitchFamily="49" charset="-128"/>
              </a:rPr>
            </a:br>
            <a:endParaRPr lang="ja-JP" altLang="ja-JP" dirty="0"/>
          </a:p>
        </p:txBody>
      </p:sp>
      <p:pic>
        <p:nvPicPr>
          <p:cNvPr id="5125" name="Picture 7" descr="DSC_27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492375"/>
            <a:ext cx="2954337" cy="2087563"/>
          </a:xfrm>
          <a:noFill/>
        </p:spPr>
      </p:pic>
      <p:pic>
        <p:nvPicPr>
          <p:cNvPr id="5126" name="Picture 10" descr="DSC_27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276475"/>
            <a:ext cx="2432050" cy="3455988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Yuga-Seminar</a:t>
            </a:r>
            <a:endParaRPr lang="ja-JP" altLang="en-US"/>
          </a:p>
        </p:txBody>
      </p:sp>
      <p:pic>
        <p:nvPicPr>
          <p:cNvPr id="9" name="コンテンツ プレースホルダ 8" descr="011115shincho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2063" y="1857375"/>
            <a:ext cx="2768600" cy="4024313"/>
          </a:xfrm>
        </p:spPr>
      </p:pic>
      <p:sp>
        <p:nvSpPr>
          <p:cNvPr id="3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4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BCB33-0454-4F7A-990F-AC1BC67EC269}" type="slidenum">
              <a:rPr lang="en-US" altLang="ja-JP"/>
              <a:pPr>
                <a:defRPr/>
              </a:pPr>
              <a:t>2</a:t>
            </a:fld>
            <a:endParaRPr lang="en-US" altLang="ja-JP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8941"/>
            <a:ext cx="4038600" cy="41383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587B7-7D10-476D-BAAB-7D561286A7BC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65125"/>
            <a:ext cx="7391400" cy="126365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ea typeface="ＭＳ ゴシック" pitchFamily="49" charset="-128"/>
              </a:rPr>
              <a:t>演習</a:t>
            </a:r>
            <a:r>
              <a:rPr lang="en-US" altLang="ja-JP" sz="4000" dirty="0">
                <a:ea typeface="ＭＳ ゴシック" pitchFamily="49" charset="-128"/>
              </a:rPr>
              <a:t>Ⅱ</a:t>
            </a:r>
            <a:r>
              <a:rPr lang="ja-JP" altLang="en-US" sz="4000" dirty="0">
                <a:ea typeface="ＭＳ ゴシック" pitchFamily="49" charset="-128"/>
              </a:rPr>
              <a:t>～</a:t>
            </a:r>
            <a:r>
              <a:rPr lang="en-US" altLang="ja-JP" sz="4000" dirty="0">
                <a:ea typeface="ＭＳ ゴシック" pitchFamily="49" charset="-128"/>
              </a:rPr>
              <a:t>Ⅳ</a:t>
            </a:r>
            <a:r>
              <a:rPr lang="ja-JP" altLang="en-US" sz="4000" dirty="0">
                <a:ea typeface="ＭＳ ゴシック" pitchFamily="49" charset="-128"/>
              </a:rPr>
              <a:t>（ゼミ）</a:t>
            </a:r>
            <a:r>
              <a:rPr lang="en-US" altLang="ja-JP" sz="4000" dirty="0">
                <a:ea typeface="ＭＳ ゴシック" pitchFamily="49" charset="-128"/>
              </a:rPr>
              <a:t/>
            </a:r>
            <a:br>
              <a:rPr lang="en-US" altLang="ja-JP" sz="4000" dirty="0">
                <a:ea typeface="ＭＳ ゴシック" pitchFamily="49" charset="-128"/>
              </a:rPr>
            </a:br>
            <a:r>
              <a:rPr lang="ja-JP" altLang="en-US" sz="4000" dirty="0"/>
              <a:t>ジャーナリズムとは何か</a:t>
            </a:r>
            <a:endParaRPr lang="ja-JP" altLang="en-US" sz="4000" dirty="0">
              <a:ea typeface="ＭＳ ゴシック" pitchFamily="49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684338"/>
            <a:ext cx="7745412" cy="44116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ja-JP" altLang="en-US" sz="2400" dirty="0"/>
              <a:t>マス・メディアと社会：</a:t>
            </a:r>
            <a:r>
              <a:rPr lang="en-US" altLang="ja-JP" sz="2400" dirty="0"/>
              <a:t>Media, Culture and</a:t>
            </a:r>
            <a:r>
              <a:rPr lang="ja-JP" altLang="en-US" sz="2400" dirty="0"/>
              <a:t>　</a:t>
            </a:r>
            <a:r>
              <a:rPr lang="en-US" altLang="ja-JP" sz="2400" dirty="0"/>
              <a:t>Society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rPr>
              <a:t> 隔週木曜日第４時限 </a:t>
            </a:r>
            <a:r>
              <a:rPr lang="ja-JP" altLang="en-US" sz="2800" dirty="0" smtClean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rPr>
              <a:t>⇒前期</a:t>
            </a:r>
            <a:r>
              <a:rPr lang="en-US" altLang="ja-JP" sz="2800" dirty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rPr>
              <a:t>/</a:t>
            </a:r>
            <a:r>
              <a:rPr lang="ja-JP" altLang="en-US" sz="2800" dirty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rPr>
              <a:t>後期　２</a:t>
            </a:r>
            <a:r>
              <a:rPr lang="ja-JP" altLang="en-US" sz="2800" dirty="0" smtClean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rPr>
              <a:t>単位</a:t>
            </a:r>
            <a:endParaRPr lang="en-US" altLang="ja-JP" sz="2800" dirty="0" smtClean="0">
              <a:solidFill>
                <a:schemeClr val="tx2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  <a:hlinkClick r:id="rId3"/>
              </a:rPr>
              <a:t>ゼミ</a:t>
            </a:r>
            <a:r>
              <a:rPr lang="ja-JP" altLang="en-US" sz="2800" dirty="0" smtClean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  <a:hlinkClick r:id="rId3"/>
              </a:rPr>
              <a:t>の</a:t>
            </a:r>
            <a:r>
              <a:rPr lang="ja-JP" altLang="en-US" sz="2800" dirty="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  <a:hlinkClick r:id="rId3"/>
              </a:rPr>
              <a:t>紹介</a:t>
            </a:r>
            <a:endParaRPr lang="en-US" altLang="ja-JP" sz="2800" dirty="0">
              <a:solidFill>
                <a:schemeClr val="tx2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defRPr/>
            </a:pPr>
            <a:r>
              <a:rPr lang="ja-JP" altLang="en-US" sz="2800" dirty="0"/>
              <a:t>ゼミの案内 </a:t>
            </a:r>
            <a:r>
              <a:rPr lang="en-US" altLang="ja-JP" sz="2800" dirty="0">
                <a:ea typeface="ＭＳ ゴシック" pitchFamily="49" charset="-128"/>
                <a:hlinkClick r:id="rId4"/>
              </a:rPr>
              <a:t>http://</a:t>
            </a:r>
            <a:r>
              <a:rPr lang="en-US" altLang="ja-JP" sz="2800" dirty="0" smtClean="0">
                <a:ea typeface="ＭＳ ゴシック" pitchFamily="49" charset="-128"/>
                <a:hlinkClick r:id="rId4"/>
              </a:rPr>
              <a:t>pweb.cc.sophia.ac.jp/s-yuga/seminar/seminarguide19.html</a:t>
            </a:r>
            <a:endParaRPr lang="en-US" altLang="ja-JP" sz="2800" dirty="0">
              <a:ea typeface="ＭＳ ゴシック" pitchFamily="49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卒論執筆 </a:t>
            </a:r>
            <a:r>
              <a:rPr lang="en-US" altLang="ja-JP" sz="2800" dirty="0">
                <a:ea typeface="ＭＳ ゴシック" pitchFamily="49" charset="-128"/>
                <a:cs typeface="Arial" panose="020B0604020202020204" pitchFamily="34" charset="0"/>
                <a:hlinkClick r:id="rId5"/>
              </a:rPr>
              <a:t>http://</a:t>
            </a:r>
            <a:r>
              <a:rPr lang="en-US" altLang="ja-JP" sz="2800" dirty="0" smtClean="0">
                <a:ea typeface="ＭＳ ゴシック" pitchFamily="49" charset="-128"/>
                <a:cs typeface="Arial" panose="020B0604020202020204" pitchFamily="34" charset="0"/>
                <a:hlinkClick r:id="rId5"/>
              </a:rPr>
              <a:t>pweb.cc.sophia.ac.jp/s-yuga/thesis/index18.html</a:t>
            </a:r>
            <a:endParaRPr lang="en-US" altLang="ja-JP" sz="2800" dirty="0">
              <a:ea typeface="ＭＳ ゴシック" pitchFamily="49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defRPr/>
            </a:pPr>
            <a:r>
              <a:rPr lang="ja-JP" altLang="en-US" sz="2800" b="1" dirty="0"/>
              <a:t/>
            </a:r>
            <a:br>
              <a:rPr lang="ja-JP" altLang="en-US" sz="2800" b="1" dirty="0"/>
            </a:br>
            <a:endParaRPr lang="ja-JP" altLang="en-US" sz="2800" dirty="0">
              <a:solidFill>
                <a:schemeClr val="tx2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4971256"/>
          </a:xfrm>
        </p:spPr>
        <p:txBody>
          <a:bodyPr/>
          <a:lstStyle/>
          <a:p>
            <a:r>
              <a:rPr lang="en-US" altLang="ja-JP" dirty="0"/>
              <a:t>2</a:t>
            </a:r>
            <a:r>
              <a:rPr lang="ja-JP" altLang="en-US" dirty="0"/>
              <a:t>年生：合同発表</a:t>
            </a:r>
            <a:r>
              <a:rPr lang="en-US" altLang="ja-JP" dirty="0"/>
              <a:t>/3</a:t>
            </a:r>
            <a:r>
              <a:rPr lang="ja-JP" altLang="en-US" dirty="0"/>
              <a:t>年生：個人発表</a:t>
            </a:r>
            <a:endParaRPr lang="en-US" altLang="ja-JP" dirty="0"/>
          </a:p>
          <a:p>
            <a:r>
              <a:rPr lang="en-US" altLang="ja-JP" dirty="0"/>
              <a:t>PPT</a:t>
            </a:r>
            <a:r>
              <a:rPr lang="ja-JP" altLang="en-US" dirty="0"/>
              <a:t>によるプレゼンテーション</a:t>
            </a:r>
            <a:endParaRPr lang="en-US" altLang="ja-JP" dirty="0"/>
          </a:p>
          <a:p>
            <a:r>
              <a:rPr lang="ja-JP" altLang="en-US" dirty="0"/>
              <a:t>発表作品の制作</a:t>
            </a:r>
            <a:endParaRPr lang="en-US" altLang="ja-JP" dirty="0"/>
          </a:p>
          <a:p>
            <a:r>
              <a:rPr lang="ja-JP" altLang="en-US" dirty="0"/>
              <a:t>ゼミ合宿旅行（</a:t>
            </a:r>
            <a:r>
              <a:rPr lang="en-US" altLang="ja-JP" dirty="0"/>
              <a:t>2</a:t>
            </a:r>
            <a:r>
              <a:rPr lang="ja-JP" altLang="en-US" dirty="0"/>
              <a:t>泊</a:t>
            </a:r>
            <a:r>
              <a:rPr lang="en-US" altLang="ja-JP" dirty="0"/>
              <a:t>3</a:t>
            </a:r>
            <a:r>
              <a:rPr lang="ja-JP" altLang="en-US" dirty="0"/>
              <a:t>日）の企画・実施・レポート作成・提出</a:t>
            </a:r>
            <a:endParaRPr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年生：卒論執筆指導</a:t>
            </a:r>
            <a:endParaRPr lang="en-US" altLang="ja-JP" dirty="0"/>
          </a:p>
          <a:p>
            <a:r>
              <a:rPr lang="ja-JP" altLang="en-US" dirty="0"/>
              <a:t>卒論発表会：合同ゼミ</a:t>
            </a:r>
            <a:endParaRPr lang="en-US" altLang="ja-JP" dirty="0"/>
          </a:p>
          <a:p>
            <a:r>
              <a:rPr lang="ja-JP" altLang="en-US" dirty="0"/>
              <a:t>卒業生の行方　</a:t>
            </a:r>
            <a:r>
              <a:rPr lang="en-US" altLang="ja-JP" sz="2400" dirty="0">
                <a:hlinkClick r:id="rId2"/>
              </a:rPr>
              <a:t>http</a:t>
            </a:r>
            <a:r>
              <a:rPr lang="en-US" altLang="ja-JP" sz="2400">
                <a:hlinkClick r:id="rId2"/>
              </a:rPr>
              <a:t>://</a:t>
            </a:r>
            <a:r>
              <a:rPr lang="en-US" altLang="ja-JP" sz="2400" smtClean="0">
                <a:hlinkClick r:id="rId2"/>
              </a:rPr>
              <a:t>pweb.cc.sophia.ac.jp/s-yuga/semialumni88-13.htm</a:t>
            </a:r>
            <a:endParaRPr lang="en-US" altLang="ja-JP" sz="2400" dirty="0"/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ⅡⅢⅣ(2019)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B551C-D237-44B1-8BC0-F87BEF10A03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年生：文献講読</a:t>
            </a:r>
            <a:r>
              <a:rPr lang="ja-JP" altLang="en-US" dirty="0"/>
              <a:t>候補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まずは基礎学力（体力）つくり</a:t>
            </a:r>
            <a:endParaRPr kumimoji="1" lang="en-US" altLang="ja-JP" dirty="0" smtClean="0"/>
          </a:p>
          <a:p>
            <a:r>
              <a:rPr lang="ja-JP" altLang="en-US" sz="2400" dirty="0" smtClean="0"/>
              <a:t>春学期：</a:t>
            </a:r>
            <a:r>
              <a:rPr lang="en-US" altLang="ja-JP" sz="2400" dirty="0"/>
              <a:t>B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マックネア、小川浩一・赤尾光史（監訳）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ジャーナリズムの社会学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（リベルタ出版、</a:t>
            </a:r>
            <a:r>
              <a:rPr lang="en-US" altLang="ja-JP" sz="2400" dirty="0" smtClean="0"/>
              <a:t>2006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/B.</a:t>
            </a:r>
            <a:r>
              <a:rPr lang="ja-JP" altLang="en-US" sz="2400" dirty="0" smtClean="0"/>
              <a:t>・コヴァッチ、</a:t>
            </a:r>
            <a:r>
              <a:rPr lang="en-US" altLang="ja-JP" sz="2400" dirty="0" smtClean="0"/>
              <a:t>T.</a:t>
            </a:r>
            <a:r>
              <a:rPr lang="ja-JP" altLang="en-US" sz="2400" dirty="0" smtClean="0"/>
              <a:t>ローゼンスティール、加藤岳文・斎藤邦泰（訳）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ジャーナリズムの原則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（日本経済評論社、</a:t>
            </a:r>
            <a:r>
              <a:rPr lang="en-US" altLang="ja-JP" sz="2400" dirty="0" smtClean="0"/>
              <a:t>2002</a:t>
            </a:r>
            <a:r>
              <a:rPr lang="ja-JP" altLang="en-US" sz="2400" dirty="0" smtClean="0"/>
              <a:t>年）</a:t>
            </a:r>
            <a:endParaRPr lang="en-US" altLang="ja-JP" sz="2400" dirty="0" smtClean="0"/>
          </a:p>
          <a:p>
            <a:r>
              <a:rPr kumimoji="1" lang="ja-JP" altLang="en-US" sz="2400" dirty="0"/>
              <a:t>秋</a:t>
            </a:r>
            <a:r>
              <a:rPr kumimoji="1" lang="ja-JP" altLang="en-US" sz="2400" dirty="0" smtClean="0"/>
              <a:t>学期：大井眞</a:t>
            </a:r>
            <a:r>
              <a:rPr lang="ja-JP" altLang="en-US" sz="2400" dirty="0" smtClean="0"/>
              <a:t>二・田村</a:t>
            </a:r>
            <a:r>
              <a:rPr lang="ja-JP" altLang="en-US" sz="2400" dirty="0"/>
              <a:t>紀雄</a:t>
            </a:r>
            <a:r>
              <a:rPr lang="ja-JP" altLang="en-US" sz="2400" dirty="0" smtClean="0"/>
              <a:t>・</a:t>
            </a:r>
            <a:r>
              <a:rPr kumimoji="1" lang="ja-JP" altLang="en-US" sz="2400" dirty="0" smtClean="0"/>
              <a:t>鈴木雄雅</a:t>
            </a:r>
            <a:r>
              <a:rPr lang="en-US" altLang="ja-JP" sz="2400" dirty="0"/>
              <a:t>(</a:t>
            </a:r>
            <a:r>
              <a:rPr lang="ja-JP" altLang="en-US" sz="2400" dirty="0"/>
              <a:t>編</a:t>
            </a:r>
            <a:r>
              <a:rPr lang="en-US" altLang="ja-JP" sz="2400" dirty="0" smtClean="0"/>
              <a:t>)『</a:t>
            </a:r>
            <a:r>
              <a:rPr lang="ja-JP" altLang="en-US" sz="2400" dirty="0" smtClean="0"/>
              <a:t>現代ジャーナリズムを学ぶ人のために</a:t>
            </a:r>
            <a:r>
              <a:rPr lang="en-US" altLang="ja-JP" sz="2400" dirty="0" smtClean="0"/>
              <a:t>【</a:t>
            </a:r>
            <a:r>
              <a:rPr lang="ja-JP" altLang="en-US" sz="2400" dirty="0" smtClean="0"/>
              <a:t>第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版</a:t>
            </a:r>
            <a:r>
              <a:rPr lang="en-US" altLang="ja-JP" sz="2400" dirty="0" smtClean="0"/>
              <a:t>】』</a:t>
            </a:r>
            <a:r>
              <a:rPr lang="ja-JP" altLang="en-US" sz="2400" dirty="0" smtClean="0"/>
              <a:t>（世界思想社、</a:t>
            </a:r>
            <a:r>
              <a:rPr lang="en-US" altLang="ja-JP" sz="2400" dirty="0" smtClean="0"/>
              <a:t>2018</a:t>
            </a:r>
            <a:r>
              <a:rPr lang="ja-JP" altLang="en-US" sz="2400" dirty="0" smtClean="0"/>
              <a:t>年）</a:t>
            </a:r>
            <a:r>
              <a:rPr lang="en-US" altLang="ja-JP" sz="2400" dirty="0" smtClean="0"/>
              <a:t>/</a:t>
            </a:r>
            <a:r>
              <a:rPr lang="ja-JP" altLang="en-US" sz="2400" dirty="0" smtClean="0"/>
              <a:t>渡辺武</a:t>
            </a:r>
            <a:r>
              <a:rPr lang="ja-JP" altLang="en-US" sz="2400" dirty="0"/>
              <a:t>達 </a:t>
            </a:r>
            <a:r>
              <a:rPr lang="ja-JP" altLang="en-US" sz="2400" dirty="0" smtClean="0"/>
              <a:t>・田口哲也・吉澤健吉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編</a:t>
            </a:r>
            <a:r>
              <a:rPr lang="en-US" altLang="ja-JP" sz="2400" dirty="0" smtClean="0"/>
              <a:t>)『</a:t>
            </a:r>
            <a:r>
              <a:rPr lang="ja-JP" altLang="en-US" sz="2400" dirty="0" smtClean="0"/>
              <a:t>メディア学</a:t>
            </a:r>
            <a:r>
              <a:rPr lang="ja-JP" altLang="en-US" sz="2400" dirty="0"/>
              <a:t>の現在</a:t>
            </a:r>
            <a:r>
              <a:rPr lang="en-US" altLang="ja-JP" sz="2400" dirty="0"/>
              <a:t>〔</a:t>
            </a:r>
            <a:r>
              <a:rPr lang="ja-JP" altLang="en-US" sz="2400" dirty="0"/>
              <a:t>新訂第２版</a:t>
            </a:r>
            <a:r>
              <a:rPr lang="en-US" altLang="ja-JP" sz="2400" dirty="0" smtClean="0"/>
              <a:t>〕』</a:t>
            </a:r>
            <a:r>
              <a:rPr lang="ja-JP" altLang="en-US" sz="2400" dirty="0" smtClean="0"/>
              <a:t>（世界思想社、</a:t>
            </a:r>
            <a:r>
              <a:rPr lang="en-US" altLang="ja-JP" sz="2400" dirty="0" smtClean="0"/>
              <a:t>2015</a:t>
            </a:r>
            <a:r>
              <a:rPr lang="ja-JP" altLang="en-US" sz="2400" dirty="0" smtClean="0"/>
              <a:t>年）</a:t>
            </a: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</a:t>
            </a:r>
            <a:r>
              <a:rPr lang="en-US" altLang="ja-JP" smtClean="0"/>
              <a:t>Ⅱ(2018)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12CF6-5629-4061-B4A8-C18DC1E19879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451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888</TotalTime>
  <Words>224</Words>
  <Application>Microsoft Office PowerPoint</Application>
  <PresentationFormat>画面に合わせる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Mountain Top</vt:lpstr>
      <vt:lpstr> http://pweb.cc.sophia.ac.jp/s-yuga/ </vt:lpstr>
      <vt:lpstr>Yuga-Seminar</vt:lpstr>
      <vt:lpstr>演習Ⅱ～Ⅳ（ゼミ） ジャーナリズムとは何か</vt:lpstr>
      <vt:lpstr>PowerPoint プレゼンテーション</vt:lpstr>
      <vt:lpstr>2年生：文献講読候補</vt:lpstr>
    </vt:vector>
  </TitlesOfParts>
  <Company>上智大学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マス・コミュニケーション論Ⅰ</dc:title>
  <dc:creator>鈴木雄雅</dc:creator>
  <cp:lastModifiedBy>s-yuga  TOSHIBA-1</cp:lastModifiedBy>
  <cp:revision>87</cp:revision>
  <dcterms:created xsi:type="dcterms:W3CDTF">1999-04-11T12:18:23Z</dcterms:created>
  <dcterms:modified xsi:type="dcterms:W3CDTF">2019-01-20T14:06:16Z</dcterms:modified>
</cp:coreProperties>
</file>